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tamaran" pitchFamily="2" charset="0"/>
      <p:regular r:id="rId15"/>
    </p:embeddedFont>
    <p:embeddedFont>
      <p:font typeface="Fira Sans" panose="020B0503050000020004" pitchFamily="34" charset="0"/>
      <p:regular r:id="rId16"/>
      <p:bold r:id="rId17"/>
      <p:italic r:id="rId18"/>
      <p:boldItalic r:id="rId19"/>
    </p:embeddedFont>
    <p:embeddedFont>
      <p:font typeface="Fira Sans Extra Condensed" panose="020B0503050000020004" pitchFamily="34" charset="0"/>
      <p:regular r:id="rId20"/>
      <p:bold r:id="rId21"/>
      <p:italic r:id="rId22"/>
      <p:boldItalic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Josefin Slab SemiBold" pitchFamily="2" charset="0"/>
      <p:bold r:id="rId28"/>
    </p:embeddedFont>
    <p:embeddedFont>
      <p:font typeface="Oswald" panose="00000500000000000000" pitchFamily="2" charset="0"/>
      <p:regular r:id="rId29"/>
      <p:bold r:id="rId30"/>
    </p:embeddedFont>
    <p:embeddedFont>
      <p:font typeface="Source Sans Pro" panose="020B0503030403020204" pitchFamily="3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42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3466d13c8f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3466d13c8f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466d13c8f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3466d13c8f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466d13c8f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466d13c8f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3466d13c8f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3466d13c8f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52d32caf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52d32caf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3466d13c8f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3466d13c8f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3466d13c8f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3466d13c8f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3466d13c8f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3466d13c8f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3466d13c8f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3466d13c8f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3466d13c8f5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3466d13c8f5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466d13c8f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466d13c8f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2279675" y="1241225"/>
            <a:ext cx="4580700" cy="23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Oswald"/>
              <a:buNone/>
              <a:defRPr sz="5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575666" y="-1077940"/>
            <a:ext cx="11076804" cy="7820440"/>
            <a:chOff x="-1575666" y="-1077940"/>
            <a:chExt cx="11076804" cy="7820440"/>
          </a:xfrm>
        </p:grpSpPr>
        <p:sp>
          <p:nvSpPr>
            <p:cNvPr id="12" name="Google Shape;12;p2"/>
            <p:cNvSpPr/>
            <p:nvPr/>
          </p:nvSpPr>
          <p:spPr>
            <a:xfrm rot="5400000">
              <a:off x="6509011" y="1925312"/>
              <a:ext cx="5023468" cy="558753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>
              <a:off x="8046348" y="17252"/>
              <a:ext cx="1475959" cy="579846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5400000">
              <a:off x="3604532" y="-258553"/>
              <a:ext cx="1806568" cy="766996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547363">
              <a:off x="7616779" y="3351679"/>
              <a:ext cx="696374" cy="89144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7231403" y="-1269290"/>
              <a:ext cx="1118265" cy="1569945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7092976">
              <a:off x="5948617" y="4587574"/>
              <a:ext cx="1814523" cy="60042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717864">
              <a:off x="2031803" y="-1133467"/>
              <a:ext cx="1712527" cy="2239600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717864">
              <a:off x="453316" y="-867186"/>
              <a:ext cx="1492375" cy="1172776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547363">
              <a:off x="7957592" y="1208865"/>
              <a:ext cx="1425302" cy="674902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7092976">
              <a:off x="5010652" y="4175761"/>
              <a:ext cx="928812" cy="2200382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8455787" y="-618132"/>
              <a:ext cx="738044" cy="498882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85510" y="2673235"/>
              <a:ext cx="1102509" cy="60042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527516" y="1371693"/>
              <a:ext cx="1234545" cy="866711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717864">
              <a:off x="1551099" y="-695276"/>
              <a:ext cx="1741079" cy="1305386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547363">
              <a:off x="8342225" y="4139502"/>
              <a:ext cx="1011097" cy="1100313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6224750" y="-349627"/>
              <a:ext cx="356652" cy="1205260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5908467" y="-1151472"/>
              <a:ext cx="1408248" cy="1624293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4251861" y="-602792"/>
              <a:ext cx="1724274" cy="137318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547363">
              <a:off x="7158465" y="2449223"/>
              <a:ext cx="1690414" cy="89144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7092976">
              <a:off x="5224063" y="4352681"/>
              <a:ext cx="1011107" cy="1666759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502710" y="2449266"/>
              <a:ext cx="1284156" cy="866711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7095155" y="-354239"/>
              <a:ext cx="970474" cy="1828305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-243749" y="1741236"/>
              <a:ext cx="1035971" cy="874654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-492456" y="3142065"/>
              <a:ext cx="1474787" cy="583493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5547363">
              <a:off x="8203202" y="3605665"/>
              <a:ext cx="1334935" cy="1100313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5400000">
              <a:off x="7052556" y="-477798"/>
              <a:ext cx="1475959" cy="1569945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5400000">
              <a:off x="-201428" y="1226113"/>
              <a:ext cx="1234545" cy="1157872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547363">
              <a:off x="7744844" y="4320253"/>
              <a:ext cx="1135189" cy="817097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547363">
              <a:off x="8345395" y="2028552"/>
              <a:ext cx="563167" cy="657974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7092976">
              <a:off x="6433343" y="4269349"/>
              <a:ext cx="1814523" cy="716706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5221947" y="-1837992"/>
              <a:ext cx="1408248" cy="2997333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-1879701" y="467351"/>
              <a:ext cx="1765942" cy="1157872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-7092976">
              <a:off x="5822161" y="4620253"/>
              <a:ext cx="1682487" cy="891456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-64246" y="2969983"/>
              <a:ext cx="1218659" cy="118378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717864">
              <a:off x="1134257" y="-1021478"/>
              <a:ext cx="1741079" cy="1880483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547363">
              <a:off x="8144497" y="4328931"/>
              <a:ext cx="1135189" cy="834025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547363">
              <a:off x="7441357" y="3797550"/>
              <a:ext cx="936616" cy="815925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-1264295" y="2761782"/>
              <a:ext cx="2510627" cy="308219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163037" y="2404151"/>
              <a:ext cx="530486" cy="566565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2085556" y="3724679"/>
              <a:ext cx="1152120" cy="1683680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3124221" y="4733898"/>
              <a:ext cx="1666720" cy="90851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4160664" y="4687082"/>
              <a:ext cx="1260457" cy="1408405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2382321" y="4317015"/>
              <a:ext cx="1666720" cy="1742277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845004" y="4231861"/>
              <a:ext cx="1741071" cy="1258268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547363">
              <a:off x="7908823" y="2446800"/>
              <a:ext cx="1400431" cy="657974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5547363">
              <a:off x="7899034" y="3288170"/>
              <a:ext cx="2553460" cy="54182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5547363">
              <a:off x="7840235" y="3226796"/>
              <a:ext cx="2172199" cy="1024789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>
            <a:spLocks noGrp="1"/>
          </p:cNvSpPr>
          <p:nvPr>
            <p:ph type="title" hasCustomPrompt="1"/>
          </p:nvPr>
        </p:nvSpPr>
        <p:spPr>
          <a:xfrm>
            <a:off x="1756500" y="1685525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" name="Google Shape;261;p11"/>
          <p:cNvSpPr txBox="1">
            <a:spLocks noGrp="1"/>
          </p:cNvSpPr>
          <p:nvPr>
            <p:ph type="subTitle" idx="1"/>
          </p:nvPr>
        </p:nvSpPr>
        <p:spPr>
          <a:xfrm>
            <a:off x="2229000" y="2760775"/>
            <a:ext cx="46857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262" name="Google Shape;262;p11"/>
          <p:cNvGrpSpPr/>
          <p:nvPr/>
        </p:nvGrpSpPr>
        <p:grpSpPr>
          <a:xfrm>
            <a:off x="-169962" y="3143780"/>
            <a:ext cx="9758875" cy="2953757"/>
            <a:chOff x="-169962" y="2915180"/>
            <a:chExt cx="9758875" cy="2953757"/>
          </a:xfrm>
        </p:grpSpPr>
        <p:sp>
          <p:nvSpPr>
            <p:cNvPr id="263" name="Google Shape;263;p11"/>
            <p:cNvSpPr/>
            <p:nvPr/>
          </p:nvSpPr>
          <p:spPr>
            <a:xfrm>
              <a:off x="172252" y="5061393"/>
              <a:ext cx="1058420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4441619" y="4435227"/>
              <a:ext cx="2228401" cy="1365070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4441619" y="4379298"/>
              <a:ext cx="1350671" cy="1376901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66361" y="3828518"/>
              <a:ext cx="1593838" cy="1232875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172252" y="4141210"/>
              <a:ext cx="1487948" cy="1583602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4485716" y="3872616"/>
              <a:ext cx="1306574" cy="562709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6831741" y="3133810"/>
              <a:ext cx="1251526" cy="1308261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423185" y="3133810"/>
              <a:ext cx="1064286" cy="1320972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1660102" y="3872616"/>
              <a:ext cx="1051575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6558165" y="3571853"/>
              <a:ext cx="865118" cy="1264261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5792192" y="4435227"/>
              <a:ext cx="877828" cy="1365070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5792192" y="3571853"/>
              <a:ext cx="1039647" cy="1264261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597571" y="3296414"/>
              <a:ext cx="1194719" cy="1138911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5655795" y="3296414"/>
              <a:ext cx="1176044" cy="1138911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6558165" y="4836016"/>
              <a:ext cx="1307356" cy="9642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558165" y="4441974"/>
              <a:ext cx="1307356" cy="944823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6669923" y="5386699"/>
              <a:ext cx="1954728" cy="482238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7423185" y="4441974"/>
              <a:ext cx="1064286" cy="944823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956164" y="4379298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4108" y="3828518"/>
              <a:ext cx="186458" cy="1859041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14108" y="5061393"/>
              <a:ext cx="298313" cy="626166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14108" y="5474796"/>
              <a:ext cx="1244780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1230574" y="4141210"/>
              <a:ext cx="971008" cy="1583602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1230574" y="4974078"/>
              <a:ext cx="1326031" cy="86943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1660102" y="4141210"/>
              <a:ext cx="1051575" cy="832965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2201485" y="4974078"/>
              <a:ext cx="927009" cy="86943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28396" y="4867305"/>
              <a:ext cx="827865" cy="450851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526636" y="4867305"/>
              <a:ext cx="915081" cy="888894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-169962" y="2915180"/>
              <a:ext cx="1157466" cy="913436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987406" y="3465960"/>
              <a:ext cx="971008" cy="675348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66361" y="3465960"/>
              <a:ext cx="1593838" cy="675348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2201485" y="4266561"/>
              <a:ext cx="790613" cy="707615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2201485" y="4536035"/>
              <a:ext cx="927009" cy="65080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2992000" y="4536035"/>
              <a:ext cx="964262" cy="65080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7865424" y="4454685"/>
              <a:ext cx="1138791" cy="932112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865424" y="5380734"/>
              <a:ext cx="1138791" cy="488202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8487374" y="4454685"/>
              <a:ext cx="1101539" cy="926147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624553" y="5380734"/>
              <a:ext cx="759325" cy="488202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9004215" y="4560578"/>
              <a:ext cx="584697" cy="1195622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8083170" y="3133810"/>
              <a:ext cx="1138889" cy="1320972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8487374" y="3340512"/>
              <a:ext cx="1101539" cy="1220164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2556507" y="5186744"/>
              <a:ext cx="777902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3128396" y="5186744"/>
              <a:ext cx="398337" cy="425429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3334312" y="5318059"/>
              <a:ext cx="1107405" cy="438140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1958317" y="3721843"/>
              <a:ext cx="753360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-169962" y="2915180"/>
              <a:ext cx="236421" cy="2772380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661518" y="3721843"/>
              <a:ext cx="330579" cy="814290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2661518" y="3490502"/>
              <a:ext cx="1419309" cy="1045631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2992000" y="3490502"/>
              <a:ext cx="1088828" cy="1376901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3956164" y="3490502"/>
              <a:ext cx="529650" cy="1376901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080730" y="3490502"/>
              <a:ext cx="516939" cy="888894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3"/>
          <p:cNvGrpSpPr/>
          <p:nvPr/>
        </p:nvGrpSpPr>
        <p:grpSpPr>
          <a:xfrm>
            <a:off x="-1440957" y="-1065529"/>
            <a:ext cx="11556429" cy="7376345"/>
            <a:chOff x="-1440957" y="-1065529"/>
            <a:chExt cx="11556429" cy="7376345"/>
          </a:xfrm>
        </p:grpSpPr>
        <p:sp>
          <p:nvSpPr>
            <p:cNvPr id="317" name="Google Shape;317;p13"/>
            <p:cNvSpPr/>
            <p:nvPr/>
          </p:nvSpPr>
          <p:spPr>
            <a:xfrm rot="3470916">
              <a:off x="7346912" y="4955599"/>
              <a:ext cx="1844072" cy="750010"/>
            </a:xfrm>
            <a:custGeom>
              <a:avLst/>
              <a:gdLst/>
              <a:ahLst/>
              <a:cxnLst/>
              <a:rect l="l" t="t" r="r" b="b"/>
              <a:pathLst>
                <a:path w="53254" h="30273" extrusionOk="0">
                  <a:moveTo>
                    <a:pt x="26534" y="0"/>
                  </a:moveTo>
                  <a:lnTo>
                    <a:pt x="1" y="30183"/>
                  </a:lnTo>
                  <a:lnTo>
                    <a:pt x="53254" y="30272"/>
                  </a:lnTo>
                  <a:lnTo>
                    <a:pt x="53254" y="30272"/>
                  </a:lnTo>
                  <a:lnTo>
                    <a:pt x="26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 rot="523234">
              <a:off x="-185363" y="2053142"/>
              <a:ext cx="677945" cy="1040368"/>
            </a:xfrm>
            <a:custGeom>
              <a:avLst/>
              <a:gdLst/>
              <a:ahLst/>
              <a:cxnLst/>
              <a:rect l="l" t="t" r="r" b="b"/>
              <a:pathLst>
                <a:path w="30637" h="47010" extrusionOk="0">
                  <a:moveTo>
                    <a:pt x="0" y="1"/>
                  </a:moveTo>
                  <a:lnTo>
                    <a:pt x="171" y="47010"/>
                  </a:lnTo>
                  <a:lnTo>
                    <a:pt x="30637" y="135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9" name="Google Shape;319;p13"/>
            <p:cNvGrpSpPr/>
            <p:nvPr/>
          </p:nvGrpSpPr>
          <p:grpSpPr>
            <a:xfrm>
              <a:off x="7818820" y="2009358"/>
              <a:ext cx="2296651" cy="2093440"/>
              <a:chOff x="7547520" y="1595908"/>
              <a:chExt cx="2296651" cy="2093440"/>
            </a:xfrm>
          </p:grpSpPr>
          <p:sp>
            <p:nvSpPr>
              <p:cNvPr id="320" name="Google Shape;320;p13"/>
              <p:cNvSpPr/>
              <p:nvPr/>
            </p:nvSpPr>
            <p:spPr>
              <a:xfrm rot="470400">
                <a:off x="7662576" y="1728307"/>
                <a:ext cx="2066540" cy="1828552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3"/>
              <p:cNvSpPr/>
              <p:nvPr/>
            </p:nvSpPr>
            <p:spPr>
              <a:xfrm rot="470400">
                <a:off x="7614879" y="2507389"/>
                <a:ext cx="1791854" cy="943900"/>
              </a:xfrm>
              <a:custGeom>
                <a:avLst/>
                <a:gdLst/>
                <a:ahLst/>
                <a:cxnLst/>
                <a:rect l="l" t="t" r="r" b="b"/>
                <a:pathLst>
                  <a:path w="71678" h="37758" extrusionOk="0">
                    <a:moveTo>
                      <a:pt x="49856" y="1"/>
                    </a:moveTo>
                    <a:lnTo>
                      <a:pt x="0" y="15968"/>
                    </a:lnTo>
                    <a:lnTo>
                      <a:pt x="71677" y="37757"/>
                    </a:lnTo>
                    <a:lnTo>
                      <a:pt x="498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 rot="470400">
                <a:off x="7709258" y="1675302"/>
                <a:ext cx="1246334" cy="1200311"/>
              </a:xfrm>
              <a:custGeom>
                <a:avLst/>
                <a:gdLst/>
                <a:ahLst/>
                <a:cxnLst/>
                <a:rect l="l" t="t" r="r" b="b"/>
                <a:pathLst>
                  <a:path w="49856" h="48015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49856" y="32048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3"/>
              <p:cNvSpPr/>
              <p:nvPr/>
            </p:nvSpPr>
            <p:spPr>
              <a:xfrm rot="470400">
                <a:off x="8197965" y="3008968"/>
                <a:ext cx="1443373" cy="584669"/>
              </a:xfrm>
              <a:custGeom>
                <a:avLst/>
                <a:gdLst/>
                <a:ahLst/>
                <a:cxnLst/>
                <a:rect l="l" t="t" r="r" b="b"/>
                <a:pathLst>
                  <a:path w="57738" h="23388" extrusionOk="0">
                    <a:moveTo>
                      <a:pt x="57737" y="0"/>
                    </a:moveTo>
                    <a:lnTo>
                      <a:pt x="0" y="5815"/>
                    </a:lnTo>
                    <a:lnTo>
                      <a:pt x="57737" y="23387"/>
                    </a:lnTo>
                    <a:lnTo>
                      <a:pt x="5773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4" name="Google Shape;324;p13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13"/>
            <p:cNvGrpSpPr/>
            <p:nvPr/>
          </p:nvGrpSpPr>
          <p:grpSpPr>
            <a:xfrm>
              <a:off x="6763700" y="-1065529"/>
              <a:ext cx="2404478" cy="2014149"/>
              <a:chOff x="6712534" y="-1284597"/>
              <a:chExt cx="3464167" cy="2901814"/>
            </a:xfrm>
          </p:grpSpPr>
          <p:sp>
            <p:nvSpPr>
              <p:cNvPr id="327" name="Google Shape;327;p13"/>
              <p:cNvSpPr/>
              <p:nvPr/>
            </p:nvSpPr>
            <p:spPr>
              <a:xfrm rot="8100000">
                <a:off x="6925980" y="-694399"/>
                <a:ext cx="2316919" cy="1563417"/>
              </a:xfrm>
              <a:custGeom>
                <a:avLst/>
                <a:gdLst/>
                <a:ahLst/>
                <a:cxnLst/>
                <a:rect l="l" t="t" r="r" b="b"/>
                <a:pathLst>
                  <a:path w="46329" h="31262" extrusionOk="0">
                    <a:moveTo>
                      <a:pt x="1" y="1"/>
                    </a:moveTo>
                    <a:lnTo>
                      <a:pt x="1" y="31262"/>
                    </a:lnTo>
                    <a:lnTo>
                      <a:pt x="28212" y="23688"/>
                    </a:lnTo>
                    <a:lnTo>
                      <a:pt x="46328" y="11013"/>
                    </a:lnTo>
                    <a:lnTo>
                      <a:pt x="35600" y="9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  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28" name="Google Shape;328;p13"/>
              <p:cNvSpPr/>
              <p:nvPr/>
            </p:nvSpPr>
            <p:spPr>
              <a:xfrm rot="1800084">
                <a:off x="8645941" y="-610927"/>
                <a:ext cx="1078180" cy="2099212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13"/>
            <p:cNvSpPr/>
            <p:nvPr/>
          </p:nvSpPr>
          <p:spPr>
            <a:xfrm flipH="1">
              <a:off x="25820" y="4046644"/>
              <a:ext cx="1519040" cy="1347994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 flipH="1">
              <a:off x="-1440957" y="4046644"/>
              <a:ext cx="2542232" cy="1390108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 flipH="1">
              <a:off x="1101145" y="4046644"/>
              <a:ext cx="759587" cy="1159773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3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subTitle" idx="1"/>
          </p:nvPr>
        </p:nvSpPr>
        <p:spPr>
          <a:xfrm>
            <a:off x="2107734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2"/>
          </p:nvPr>
        </p:nvSpPr>
        <p:spPr>
          <a:xfrm>
            <a:off x="4678785" y="403989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3" hasCustomPrompt="1"/>
          </p:nvPr>
        </p:nvSpPr>
        <p:spPr>
          <a:xfrm>
            <a:off x="2514684" y="1440746"/>
            <a:ext cx="15498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title" idx="4" hasCustomPrompt="1"/>
          </p:nvPr>
        </p:nvSpPr>
        <p:spPr>
          <a:xfrm>
            <a:off x="5085735" y="1439996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5" hasCustomPrompt="1"/>
          </p:nvPr>
        </p:nvSpPr>
        <p:spPr>
          <a:xfrm>
            <a:off x="2514684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title" idx="6" hasCustomPrompt="1"/>
          </p:nvPr>
        </p:nvSpPr>
        <p:spPr>
          <a:xfrm>
            <a:off x="5085735" y="314076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9" name="Google Shape;339;p13"/>
          <p:cNvSpPr txBox="1">
            <a:spLocks noGrp="1"/>
          </p:cNvSpPr>
          <p:nvPr>
            <p:ph type="subTitle" idx="7"/>
          </p:nvPr>
        </p:nvSpPr>
        <p:spPr>
          <a:xfrm>
            <a:off x="2144484" y="1986945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8"/>
          </p:nvPr>
        </p:nvSpPr>
        <p:spPr>
          <a:xfrm>
            <a:off x="4717635" y="1986945"/>
            <a:ext cx="2286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9"/>
          </p:nvPr>
        </p:nvSpPr>
        <p:spPr>
          <a:xfrm>
            <a:off x="4715535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13"/>
          </p:nvPr>
        </p:nvSpPr>
        <p:spPr>
          <a:xfrm>
            <a:off x="2107734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4"/>
          </p:nvPr>
        </p:nvSpPr>
        <p:spPr>
          <a:xfrm>
            <a:off x="4678785" y="2333067"/>
            <a:ext cx="23637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5"/>
          </p:nvPr>
        </p:nvSpPr>
        <p:spPr>
          <a:xfrm>
            <a:off x="2144484" y="3691407"/>
            <a:ext cx="2290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14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4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7" name="Google Shape;347;p14"/>
          <p:cNvSpPr txBox="1">
            <a:spLocks noGrp="1"/>
          </p:cNvSpPr>
          <p:nvPr>
            <p:ph type="title" idx="2" hasCustomPrompt="1"/>
          </p:nvPr>
        </p:nvSpPr>
        <p:spPr>
          <a:xfrm>
            <a:off x="3365498" y="20655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8" name="Google Shape;348;p14"/>
          <p:cNvSpPr txBox="1">
            <a:spLocks noGrp="1"/>
          </p:cNvSpPr>
          <p:nvPr>
            <p:ph type="subTitle" idx="1"/>
          </p:nvPr>
        </p:nvSpPr>
        <p:spPr>
          <a:xfrm>
            <a:off x="1424300" y="1796150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9" name="Google Shape;349;p14"/>
          <p:cNvSpPr txBox="1">
            <a:spLocks noGrp="1"/>
          </p:cNvSpPr>
          <p:nvPr>
            <p:ph type="subTitle" idx="3"/>
          </p:nvPr>
        </p:nvSpPr>
        <p:spPr>
          <a:xfrm>
            <a:off x="1409441" y="205634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50" name="Google Shape;350;p14"/>
          <p:cNvSpPr txBox="1">
            <a:spLocks noGrp="1"/>
          </p:cNvSpPr>
          <p:nvPr>
            <p:ph type="title" idx="4" hasCustomPrompt="1"/>
          </p:nvPr>
        </p:nvSpPr>
        <p:spPr>
          <a:xfrm>
            <a:off x="651856" y="20655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14"/>
          <p:cNvSpPr txBox="1">
            <a:spLocks noGrp="1"/>
          </p:cNvSpPr>
          <p:nvPr>
            <p:ph type="subTitle" idx="5"/>
          </p:nvPr>
        </p:nvSpPr>
        <p:spPr>
          <a:xfrm>
            <a:off x="4155025" y="1796150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2" name="Google Shape;352;p14"/>
          <p:cNvSpPr txBox="1">
            <a:spLocks noGrp="1"/>
          </p:cNvSpPr>
          <p:nvPr>
            <p:ph type="subTitle" idx="6"/>
          </p:nvPr>
        </p:nvSpPr>
        <p:spPr>
          <a:xfrm>
            <a:off x="4145160" y="2056338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53" name="Google Shape;353;p14"/>
          <p:cNvSpPr txBox="1">
            <a:spLocks noGrp="1"/>
          </p:cNvSpPr>
          <p:nvPr>
            <p:ph type="subTitle" idx="7"/>
          </p:nvPr>
        </p:nvSpPr>
        <p:spPr>
          <a:xfrm>
            <a:off x="6880850" y="1796150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4" name="Google Shape;354;p14"/>
          <p:cNvSpPr txBox="1">
            <a:spLocks noGrp="1"/>
          </p:cNvSpPr>
          <p:nvPr>
            <p:ph type="subTitle" idx="8"/>
          </p:nvPr>
        </p:nvSpPr>
        <p:spPr>
          <a:xfrm>
            <a:off x="6870980" y="2056352"/>
            <a:ext cx="1662000" cy="7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55" name="Google Shape;355;p14"/>
          <p:cNvSpPr txBox="1">
            <a:spLocks noGrp="1"/>
          </p:cNvSpPr>
          <p:nvPr>
            <p:ph type="title" idx="9" hasCustomPrompt="1"/>
          </p:nvPr>
        </p:nvSpPr>
        <p:spPr>
          <a:xfrm>
            <a:off x="6079089" y="2065537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6" name="Google Shape;356;p14"/>
          <p:cNvSpPr txBox="1">
            <a:spLocks noGrp="1"/>
          </p:cNvSpPr>
          <p:nvPr>
            <p:ph type="subTitle" idx="13"/>
          </p:nvPr>
        </p:nvSpPr>
        <p:spPr>
          <a:xfrm>
            <a:off x="1424300" y="3293875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7" name="Google Shape;357;p14"/>
          <p:cNvSpPr txBox="1">
            <a:spLocks noGrp="1"/>
          </p:cNvSpPr>
          <p:nvPr>
            <p:ph type="subTitle" idx="14"/>
          </p:nvPr>
        </p:nvSpPr>
        <p:spPr>
          <a:xfrm>
            <a:off x="1419316" y="3560345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58" name="Google Shape;358;p14"/>
          <p:cNvSpPr txBox="1">
            <a:spLocks noGrp="1"/>
          </p:cNvSpPr>
          <p:nvPr>
            <p:ph type="title" idx="15" hasCustomPrompt="1"/>
          </p:nvPr>
        </p:nvSpPr>
        <p:spPr>
          <a:xfrm>
            <a:off x="647202" y="356647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9" name="Google Shape;359;p14"/>
          <p:cNvSpPr txBox="1">
            <a:spLocks noGrp="1"/>
          </p:cNvSpPr>
          <p:nvPr>
            <p:ph type="subTitle" idx="16"/>
          </p:nvPr>
        </p:nvSpPr>
        <p:spPr>
          <a:xfrm>
            <a:off x="4155025" y="3293875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7"/>
          </p:nvPr>
        </p:nvSpPr>
        <p:spPr>
          <a:xfrm>
            <a:off x="4145160" y="3560357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61" name="Google Shape;361;p14"/>
          <p:cNvSpPr txBox="1">
            <a:spLocks noGrp="1"/>
          </p:cNvSpPr>
          <p:nvPr>
            <p:ph type="title" idx="18" hasCustomPrompt="1"/>
          </p:nvPr>
        </p:nvSpPr>
        <p:spPr>
          <a:xfrm>
            <a:off x="3370148" y="356647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14"/>
          <p:cNvSpPr txBox="1">
            <a:spLocks noGrp="1"/>
          </p:cNvSpPr>
          <p:nvPr>
            <p:ph type="subTitle" idx="19"/>
          </p:nvPr>
        </p:nvSpPr>
        <p:spPr>
          <a:xfrm>
            <a:off x="6880850" y="3293875"/>
            <a:ext cx="2242200" cy="5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3" name="Google Shape;363;p14"/>
          <p:cNvSpPr txBox="1">
            <a:spLocks noGrp="1"/>
          </p:cNvSpPr>
          <p:nvPr>
            <p:ph type="subTitle" idx="20"/>
          </p:nvPr>
        </p:nvSpPr>
        <p:spPr>
          <a:xfrm>
            <a:off x="6870980" y="3560341"/>
            <a:ext cx="1662000" cy="7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64" name="Google Shape;364;p14"/>
          <p:cNvSpPr txBox="1">
            <a:spLocks noGrp="1"/>
          </p:cNvSpPr>
          <p:nvPr>
            <p:ph type="title" idx="21" hasCustomPrompt="1"/>
          </p:nvPr>
        </p:nvSpPr>
        <p:spPr>
          <a:xfrm>
            <a:off x="6083776" y="3566475"/>
            <a:ext cx="7224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65" name="Google Shape;365;p14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366" name="Google Shape;366;p14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BLANK_1_2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>
            <a:spLocks noGrp="1"/>
          </p:cNvSpPr>
          <p:nvPr>
            <p:ph type="ctrTitle"/>
          </p:nvPr>
        </p:nvSpPr>
        <p:spPr>
          <a:xfrm>
            <a:off x="5473525" y="2740975"/>
            <a:ext cx="2354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7" name="Google Shape;377;p15"/>
          <p:cNvSpPr txBox="1">
            <a:spLocks noGrp="1"/>
          </p:cNvSpPr>
          <p:nvPr>
            <p:ph type="subTitle" idx="1"/>
          </p:nvPr>
        </p:nvSpPr>
        <p:spPr>
          <a:xfrm>
            <a:off x="5473525" y="3019594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title" idx="2" hasCustomPrompt="1"/>
          </p:nvPr>
        </p:nvSpPr>
        <p:spPr>
          <a:xfrm>
            <a:off x="4516475" y="30829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9" name="Google Shape;379;p15"/>
          <p:cNvSpPr txBox="1">
            <a:spLocks noGrp="1"/>
          </p:cNvSpPr>
          <p:nvPr>
            <p:ph type="ctrTitle" idx="3"/>
          </p:nvPr>
        </p:nvSpPr>
        <p:spPr>
          <a:xfrm>
            <a:off x="2273125" y="1890350"/>
            <a:ext cx="21867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0" name="Google Shape;380;p15"/>
          <p:cNvSpPr txBox="1">
            <a:spLocks noGrp="1"/>
          </p:cNvSpPr>
          <p:nvPr>
            <p:ph type="subTitle" idx="4"/>
          </p:nvPr>
        </p:nvSpPr>
        <p:spPr>
          <a:xfrm>
            <a:off x="2273125" y="21689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title" idx="5" hasCustomPrompt="1"/>
          </p:nvPr>
        </p:nvSpPr>
        <p:spPr>
          <a:xfrm>
            <a:off x="1316075" y="2232319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15"/>
          <p:cNvSpPr txBox="1">
            <a:spLocks noGrp="1"/>
          </p:cNvSpPr>
          <p:nvPr>
            <p:ph type="ctrTitle" idx="6"/>
          </p:nvPr>
        </p:nvSpPr>
        <p:spPr>
          <a:xfrm>
            <a:off x="5473525" y="3648954"/>
            <a:ext cx="23544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3" name="Google Shape;383;p15"/>
          <p:cNvSpPr txBox="1">
            <a:spLocks noGrp="1"/>
          </p:cNvSpPr>
          <p:nvPr>
            <p:ph type="subTitle" idx="7"/>
          </p:nvPr>
        </p:nvSpPr>
        <p:spPr>
          <a:xfrm>
            <a:off x="5473525" y="3928381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4" name="Google Shape;384;p15"/>
          <p:cNvSpPr txBox="1">
            <a:spLocks noGrp="1"/>
          </p:cNvSpPr>
          <p:nvPr>
            <p:ph type="title" idx="8" hasCustomPrompt="1"/>
          </p:nvPr>
        </p:nvSpPr>
        <p:spPr>
          <a:xfrm>
            <a:off x="4516475" y="3990931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5" name="Google Shape;385;p15"/>
          <p:cNvSpPr txBox="1">
            <a:spLocks noGrp="1"/>
          </p:cNvSpPr>
          <p:nvPr>
            <p:ph type="ctrTitle" idx="9"/>
          </p:nvPr>
        </p:nvSpPr>
        <p:spPr>
          <a:xfrm>
            <a:off x="2273125" y="973575"/>
            <a:ext cx="21867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6" name="Google Shape;386;p15"/>
          <p:cNvSpPr txBox="1">
            <a:spLocks noGrp="1"/>
          </p:cNvSpPr>
          <p:nvPr>
            <p:ph type="subTitle" idx="13"/>
          </p:nvPr>
        </p:nvSpPr>
        <p:spPr>
          <a:xfrm>
            <a:off x="2273125" y="1250069"/>
            <a:ext cx="23544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title" idx="14" hasCustomPrompt="1"/>
          </p:nvPr>
        </p:nvSpPr>
        <p:spPr>
          <a:xfrm>
            <a:off x="1316075" y="1315544"/>
            <a:ext cx="939900" cy="4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8" name="Google Shape;388;p15"/>
          <p:cNvSpPr/>
          <p:nvPr/>
        </p:nvSpPr>
        <p:spPr>
          <a:xfrm rot="-3627305">
            <a:off x="-2076663" y="-536928"/>
            <a:ext cx="3353272" cy="1866512"/>
          </a:xfrm>
          <a:custGeom>
            <a:avLst/>
            <a:gdLst/>
            <a:ahLst/>
            <a:cxnLst/>
            <a:rect l="l" t="t" r="r" b="b"/>
            <a:pathLst>
              <a:path w="14516" h="5053" extrusionOk="0">
                <a:moveTo>
                  <a:pt x="1" y="5052"/>
                </a:moveTo>
                <a:lnTo>
                  <a:pt x="12990" y="0"/>
                </a:lnTo>
                <a:lnTo>
                  <a:pt x="14515" y="268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 rot="-4684790">
            <a:off x="-279747" y="5429703"/>
            <a:ext cx="2764622" cy="1693549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 rot="-4684790">
            <a:off x="-800660" y="2815863"/>
            <a:ext cx="1552681" cy="1623070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 rot="-4684790">
            <a:off x="-175570" y="3516370"/>
            <a:ext cx="1073291" cy="1568483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 rot="-4684790">
            <a:off x="731074" y="4610043"/>
            <a:ext cx="1089060" cy="1693549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 rot="-4684790">
            <a:off x="-457751" y="4340208"/>
            <a:ext cx="1289817" cy="1568483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"/>
          <p:cNvSpPr/>
          <p:nvPr/>
        </p:nvSpPr>
        <p:spPr>
          <a:xfrm rot="-4684790">
            <a:off x="959182" y="3719547"/>
            <a:ext cx="1621946" cy="1196317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5"/>
          <p:cNvSpPr/>
          <p:nvPr/>
        </p:nvSpPr>
        <p:spPr>
          <a:xfrm rot="-4684790">
            <a:off x="469069" y="3628151"/>
            <a:ext cx="1621946" cy="1172177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 rot="6594809">
            <a:off x="269692" y="-1006505"/>
            <a:ext cx="1376634" cy="1291133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 rot="6594809">
            <a:off x="90080" y="-510777"/>
            <a:ext cx="1155205" cy="97531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 rot="6594809">
            <a:off x="-1309086" y="470502"/>
            <a:ext cx="2799587" cy="343692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 rot="6594809">
            <a:off x="340150" y="253019"/>
            <a:ext cx="591542" cy="631772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 rot="6594809">
            <a:off x="-662039" y="956468"/>
            <a:ext cx="1644527" cy="65064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 rot="9177348">
            <a:off x="4763604" y="-1665835"/>
            <a:ext cx="4691492" cy="3384991"/>
            <a:chOff x="5682169" y="-1112514"/>
            <a:chExt cx="4691261" cy="3384824"/>
          </a:xfrm>
        </p:grpSpPr>
        <p:sp>
          <p:nvSpPr>
            <p:cNvPr id="402" name="Google Shape;402;p15"/>
            <p:cNvSpPr/>
            <p:nvPr/>
          </p:nvSpPr>
          <p:spPr>
            <a:xfrm rot="5400000">
              <a:off x="6304863" y="-716128"/>
              <a:ext cx="2221273" cy="162857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5715920">
              <a:off x="8324389" y="634844"/>
              <a:ext cx="729430" cy="933784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5715920">
              <a:off x="8919124" y="946944"/>
              <a:ext cx="1398301" cy="1152567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9213615">
              <a:off x="5992971" y="-976748"/>
              <a:ext cx="992564" cy="1629205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 rot="5715920">
              <a:off x="7025563" y="-1072606"/>
              <a:ext cx="1770653" cy="2304862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 rot="5715920">
              <a:off x="7890620" y="-307348"/>
              <a:ext cx="1770653" cy="933784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 rot="5715920">
              <a:off x="9160707" y="-715301"/>
              <a:ext cx="589900" cy="689222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 rot="5715920">
              <a:off x="8681963" y="-278648"/>
              <a:ext cx="1466906" cy="689222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 rot="5715920">
              <a:off x="8630792" y="630780"/>
              <a:ext cx="2674666" cy="56755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 rot="5715920">
              <a:off x="8560259" y="553461"/>
              <a:ext cx="2275307" cy="1073456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5"/>
          <p:cNvGrpSpPr/>
          <p:nvPr/>
        </p:nvGrpSpPr>
        <p:grpSpPr>
          <a:xfrm rot="-328124">
            <a:off x="7324365" y="3794073"/>
            <a:ext cx="2924382" cy="2788587"/>
            <a:chOff x="7047815" y="3583948"/>
            <a:chExt cx="3554855" cy="3389785"/>
          </a:xfrm>
        </p:grpSpPr>
        <p:sp>
          <p:nvSpPr>
            <p:cNvPr id="413" name="Google Shape;413;p15"/>
            <p:cNvSpPr/>
            <p:nvPr/>
          </p:nvSpPr>
          <p:spPr>
            <a:xfrm rot="7436228">
              <a:off x="8221209" y="5020894"/>
              <a:ext cx="2403345" cy="1226821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 rot="7436228">
              <a:off x="8214499" y="3751041"/>
              <a:ext cx="1080866" cy="1273577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 rot="7436228">
              <a:off x="7211207" y="4285207"/>
              <a:ext cx="2403345" cy="1338918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 rot="7436228">
              <a:off x="7380506" y="4603191"/>
              <a:ext cx="1322624" cy="1506192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15"/>
          <p:cNvSpPr/>
          <p:nvPr/>
        </p:nvSpPr>
        <p:spPr>
          <a:xfrm rot="-6989629" flipH="1">
            <a:off x="2831266" y="4635301"/>
            <a:ext cx="673906" cy="1106136"/>
          </a:xfrm>
          <a:custGeom>
            <a:avLst/>
            <a:gdLst/>
            <a:ahLst/>
            <a:cxnLst/>
            <a:rect l="l" t="t" r="r" b="b"/>
            <a:pathLst>
              <a:path w="6812" h="7618" extrusionOk="0">
                <a:moveTo>
                  <a:pt x="0" y="7427"/>
                </a:moveTo>
                <a:lnTo>
                  <a:pt x="6811" y="7618"/>
                </a:lnTo>
                <a:lnTo>
                  <a:pt x="11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1070025" flipH="1">
            <a:off x="8643766" y="1050179"/>
            <a:ext cx="673902" cy="1106134"/>
          </a:xfrm>
          <a:custGeom>
            <a:avLst/>
            <a:gdLst/>
            <a:ahLst/>
            <a:cxnLst/>
            <a:rect l="l" t="t" r="r" b="b"/>
            <a:pathLst>
              <a:path w="6812" h="7618" extrusionOk="0">
                <a:moveTo>
                  <a:pt x="0" y="7427"/>
                </a:moveTo>
                <a:lnTo>
                  <a:pt x="6811" y="7618"/>
                </a:lnTo>
                <a:lnTo>
                  <a:pt x="114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">
  <p:cSld name="CUSTOM_20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"/>
          <p:cNvSpPr txBox="1">
            <a:spLocks noGrp="1"/>
          </p:cNvSpPr>
          <p:nvPr>
            <p:ph type="title"/>
          </p:nvPr>
        </p:nvSpPr>
        <p:spPr>
          <a:xfrm>
            <a:off x="615150" y="1843950"/>
            <a:ext cx="7913700" cy="14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grpSp>
        <p:nvGrpSpPr>
          <p:cNvPr id="421" name="Google Shape;421;p16"/>
          <p:cNvGrpSpPr/>
          <p:nvPr/>
        </p:nvGrpSpPr>
        <p:grpSpPr>
          <a:xfrm>
            <a:off x="-122237" y="3737005"/>
            <a:ext cx="9758872" cy="2953757"/>
            <a:chOff x="-169962" y="2915180"/>
            <a:chExt cx="9758872" cy="2953757"/>
          </a:xfrm>
        </p:grpSpPr>
        <p:sp>
          <p:nvSpPr>
            <p:cNvPr id="422" name="Google Shape;422;p16"/>
            <p:cNvSpPr/>
            <p:nvPr/>
          </p:nvSpPr>
          <p:spPr>
            <a:xfrm>
              <a:off x="172252" y="5061393"/>
              <a:ext cx="1058414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>
              <a:off x="4441619" y="4435227"/>
              <a:ext cx="2228390" cy="1365072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4441619" y="4379298"/>
              <a:ext cx="1350664" cy="1376903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66361" y="3828518"/>
              <a:ext cx="1593830" cy="1232876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172252" y="4141210"/>
              <a:ext cx="1487940" cy="1583604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4485716" y="3872616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6831741" y="3133810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7423185" y="3133810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1660102" y="3872616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6558165" y="357185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5792192" y="4435227"/>
              <a:ext cx="877824" cy="1365072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5792192" y="3571853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4597571" y="329641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5655795" y="3296414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6558165" y="4836016"/>
              <a:ext cx="1307350" cy="964282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558165" y="4441974"/>
              <a:ext cx="1307350" cy="944824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6669923" y="5386699"/>
              <a:ext cx="1954718" cy="482239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7423185" y="4441974"/>
              <a:ext cx="1064281" cy="944824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956164" y="437929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-14108" y="3828518"/>
              <a:ext cx="186457" cy="1859044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-14108" y="5061393"/>
              <a:ext cx="298312" cy="626167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-14108" y="5474796"/>
              <a:ext cx="1244774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1230574" y="4141210"/>
              <a:ext cx="971004" cy="1583604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1230574" y="4974078"/>
              <a:ext cx="1326025" cy="869438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1660102" y="4141210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201485" y="4974078"/>
              <a:ext cx="927005" cy="869438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128396" y="4867305"/>
              <a:ext cx="827861" cy="450852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526636" y="4867305"/>
              <a:ext cx="915076" cy="88889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-169962" y="2915180"/>
              <a:ext cx="1157460" cy="913437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987406" y="3465960"/>
              <a:ext cx="971004" cy="675349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66361" y="3465960"/>
              <a:ext cx="1593830" cy="675349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2201485" y="4266561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201485" y="4536035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992000" y="4536035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7865424" y="4454685"/>
              <a:ext cx="1138785" cy="932113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7865424" y="5380734"/>
              <a:ext cx="1138785" cy="488203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487374" y="4454685"/>
              <a:ext cx="1101533" cy="926148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624553" y="5380734"/>
              <a:ext cx="759321" cy="488203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9004215" y="4560578"/>
              <a:ext cx="584694" cy="1195623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083170" y="3133810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8487374" y="3340512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2556507" y="5186744"/>
              <a:ext cx="777898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128396" y="5186744"/>
              <a:ext cx="398335" cy="425430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34312" y="5318059"/>
              <a:ext cx="1107400" cy="438141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958317" y="372184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-169962" y="2915180"/>
              <a:ext cx="236420" cy="2772383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2661518" y="3721843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2661518" y="3490502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992000" y="349050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956164" y="3490502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4080730" y="3490502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6"/>
          <p:cNvGrpSpPr/>
          <p:nvPr/>
        </p:nvGrpSpPr>
        <p:grpSpPr>
          <a:xfrm rot="10800000">
            <a:off x="-266112" y="-1634320"/>
            <a:ext cx="9758872" cy="2953757"/>
            <a:chOff x="-169962" y="2915180"/>
            <a:chExt cx="9758872" cy="2953757"/>
          </a:xfrm>
        </p:grpSpPr>
        <p:sp>
          <p:nvSpPr>
            <p:cNvPr id="474" name="Google Shape;474;p16"/>
            <p:cNvSpPr/>
            <p:nvPr/>
          </p:nvSpPr>
          <p:spPr>
            <a:xfrm>
              <a:off x="172252" y="5061393"/>
              <a:ext cx="1058414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4441619" y="4435227"/>
              <a:ext cx="2228390" cy="1365072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4441619" y="4379298"/>
              <a:ext cx="1350664" cy="1376903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66361" y="3828518"/>
              <a:ext cx="1593830" cy="1232876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72252" y="4141210"/>
              <a:ext cx="1487940" cy="1583604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4485716" y="3872616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6831741" y="3133810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7423185" y="3133810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660102" y="3872616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6558165" y="357185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792192" y="4435227"/>
              <a:ext cx="877824" cy="1365072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792192" y="3571853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4597571" y="329641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5655795" y="3296414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6558165" y="4836016"/>
              <a:ext cx="1307350" cy="964282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6558165" y="4441974"/>
              <a:ext cx="1307350" cy="944824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6669923" y="5386699"/>
              <a:ext cx="1954718" cy="482239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7423185" y="4441974"/>
              <a:ext cx="1064281" cy="944824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956164" y="437929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-14108" y="3828518"/>
              <a:ext cx="186457" cy="1859044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-14108" y="5061393"/>
              <a:ext cx="298312" cy="626167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-14108" y="5474796"/>
              <a:ext cx="1244774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230574" y="4141210"/>
              <a:ext cx="971004" cy="1583604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230574" y="4974078"/>
              <a:ext cx="1326025" cy="869438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660102" y="4141210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2201485" y="4974078"/>
              <a:ext cx="927005" cy="869438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128396" y="4867305"/>
              <a:ext cx="827861" cy="450852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526636" y="4867305"/>
              <a:ext cx="915076" cy="88889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-169962" y="2915180"/>
              <a:ext cx="1157460" cy="913437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987406" y="3465960"/>
              <a:ext cx="971004" cy="675349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66361" y="3465960"/>
              <a:ext cx="1593830" cy="675349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2201485" y="4266561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2201485" y="4536035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2992000" y="4536035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7865424" y="4454685"/>
              <a:ext cx="1138785" cy="932113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7865424" y="5380734"/>
              <a:ext cx="1138785" cy="488203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8487374" y="4454685"/>
              <a:ext cx="1101533" cy="926148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8624553" y="5380734"/>
              <a:ext cx="759321" cy="488203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9004215" y="4560578"/>
              <a:ext cx="584694" cy="1195623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8083170" y="3133810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8487374" y="3340512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556507" y="5186744"/>
              <a:ext cx="777898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128396" y="5186744"/>
              <a:ext cx="398335" cy="425430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334312" y="5318059"/>
              <a:ext cx="1107400" cy="438141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958317" y="372184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-169962" y="2915180"/>
              <a:ext cx="236420" cy="2772383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2661518" y="3721843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2661518" y="3490502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2992000" y="349050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956164" y="3490502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4080730" y="3490502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7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7"/>
          <p:cNvSpPr txBox="1">
            <a:spLocks noGrp="1"/>
          </p:cNvSpPr>
          <p:nvPr>
            <p:ph type="subTitle" idx="1"/>
          </p:nvPr>
        </p:nvSpPr>
        <p:spPr>
          <a:xfrm flipH="1">
            <a:off x="3763010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17"/>
          <p:cNvSpPr txBox="1">
            <a:spLocks noGrp="1"/>
          </p:cNvSpPr>
          <p:nvPr>
            <p:ph type="subTitle" idx="2"/>
          </p:nvPr>
        </p:nvSpPr>
        <p:spPr>
          <a:xfrm flipH="1">
            <a:off x="6241160" y="3693887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7"/>
          <p:cNvSpPr txBox="1">
            <a:spLocks noGrp="1"/>
          </p:cNvSpPr>
          <p:nvPr>
            <p:ph type="subTitle" idx="3"/>
          </p:nvPr>
        </p:nvSpPr>
        <p:spPr>
          <a:xfrm flipH="1">
            <a:off x="1192535" y="3693912"/>
            <a:ext cx="1710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7"/>
          <p:cNvSpPr txBox="1">
            <a:spLocks noGrp="1"/>
          </p:cNvSpPr>
          <p:nvPr>
            <p:ph type="title" hasCustomPrompt="1"/>
          </p:nvPr>
        </p:nvSpPr>
        <p:spPr>
          <a:xfrm>
            <a:off x="1307997" y="2972693"/>
            <a:ext cx="14826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7"/>
          <p:cNvSpPr txBox="1">
            <a:spLocks noGrp="1"/>
          </p:cNvSpPr>
          <p:nvPr>
            <p:ph type="title" idx="4" hasCustomPrompt="1"/>
          </p:nvPr>
        </p:nvSpPr>
        <p:spPr>
          <a:xfrm>
            <a:off x="3866613" y="2972693"/>
            <a:ext cx="15063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1" name="Google Shape;531;p17"/>
          <p:cNvSpPr txBox="1">
            <a:spLocks noGrp="1"/>
          </p:cNvSpPr>
          <p:nvPr>
            <p:ph type="title" idx="5" hasCustomPrompt="1"/>
          </p:nvPr>
        </p:nvSpPr>
        <p:spPr>
          <a:xfrm>
            <a:off x="6335103" y="2972693"/>
            <a:ext cx="15021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32" name="Google Shape;532;p17"/>
          <p:cNvGrpSpPr/>
          <p:nvPr/>
        </p:nvGrpSpPr>
        <p:grpSpPr>
          <a:xfrm rot="127530">
            <a:off x="-473692" y="-1470851"/>
            <a:ext cx="9938302" cy="3701091"/>
            <a:chOff x="-1227699" y="-1543894"/>
            <a:chExt cx="11447055" cy="4245369"/>
          </a:xfrm>
        </p:grpSpPr>
        <p:sp>
          <p:nvSpPr>
            <p:cNvPr id="533" name="Google Shape;533;p17"/>
            <p:cNvSpPr/>
            <p:nvPr/>
          </p:nvSpPr>
          <p:spPr>
            <a:xfrm rot="-473050">
              <a:off x="-1092777" y="-790236"/>
              <a:ext cx="11177210" cy="2738052"/>
            </a:xfrm>
            <a:custGeom>
              <a:avLst/>
              <a:gdLst/>
              <a:ahLst/>
              <a:cxnLst/>
              <a:rect l="l" t="t" r="r" b="b"/>
              <a:pathLst>
                <a:path w="69375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67712" y="20136"/>
                  </a:lnTo>
                  <a:lnTo>
                    <a:pt x="69374" y="138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7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7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17"/>
          <p:cNvSpPr txBox="1">
            <a:spLocks noGrp="1"/>
          </p:cNvSpPr>
          <p:nvPr>
            <p:ph type="title" idx="6"/>
          </p:nvPr>
        </p:nvSpPr>
        <p:spPr>
          <a:xfrm>
            <a:off x="638650" y="2129588"/>
            <a:ext cx="7866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7" name="Google Shape;537;p17"/>
          <p:cNvSpPr/>
          <p:nvPr/>
        </p:nvSpPr>
        <p:spPr>
          <a:xfrm rot="10429783">
            <a:off x="5688826" y="958084"/>
            <a:ext cx="2725413" cy="791928"/>
          </a:xfrm>
          <a:custGeom>
            <a:avLst/>
            <a:gdLst/>
            <a:ahLst/>
            <a:cxnLst/>
            <a:rect l="l" t="t" r="r" b="b"/>
            <a:pathLst>
              <a:path w="40101" h="15068" extrusionOk="0">
                <a:moveTo>
                  <a:pt x="16089" y="0"/>
                </a:moveTo>
                <a:lnTo>
                  <a:pt x="1" y="15067"/>
                </a:lnTo>
                <a:lnTo>
                  <a:pt x="40101" y="9910"/>
                </a:lnTo>
                <a:lnTo>
                  <a:pt x="1608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6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8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ctrTitle" idx="2"/>
          </p:nvPr>
        </p:nvSpPr>
        <p:spPr>
          <a:xfrm>
            <a:off x="7575227" y="3731775"/>
            <a:ext cx="6726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1"/>
          </p:nvPr>
        </p:nvSpPr>
        <p:spPr>
          <a:xfrm>
            <a:off x="4051825" y="3805076"/>
            <a:ext cx="35103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ctrTitle" idx="3"/>
          </p:nvPr>
        </p:nvSpPr>
        <p:spPr>
          <a:xfrm>
            <a:off x="7575227" y="1790725"/>
            <a:ext cx="6726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4"/>
          </p:nvPr>
        </p:nvSpPr>
        <p:spPr>
          <a:xfrm>
            <a:off x="4051825" y="1895600"/>
            <a:ext cx="35103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ctrTitle" idx="5"/>
          </p:nvPr>
        </p:nvSpPr>
        <p:spPr>
          <a:xfrm>
            <a:off x="7575227" y="2761250"/>
            <a:ext cx="6726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6"/>
          </p:nvPr>
        </p:nvSpPr>
        <p:spPr>
          <a:xfrm>
            <a:off x="4051825" y="2837982"/>
            <a:ext cx="35103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546" name="Google Shape;546;p18"/>
          <p:cNvGrpSpPr/>
          <p:nvPr/>
        </p:nvGrpSpPr>
        <p:grpSpPr>
          <a:xfrm>
            <a:off x="-906432" y="-901923"/>
            <a:ext cx="12174303" cy="7817930"/>
            <a:chOff x="-906432" y="-901923"/>
            <a:chExt cx="12174303" cy="7817930"/>
          </a:xfrm>
        </p:grpSpPr>
        <p:sp>
          <p:nvSpPr>
            <p:cNvPr id="547" name="Google Shape;547;p18"/>
            <p:cNvSpPr/>
            <p:nvPr/>
          </p:nvSpPr>
          <p:spPr>
            <a:xfrm rot="8862250">
              <a:off x="-690834" y="3918949"/>
              <a:ext cx="1553525" cy="1256853"/>
            </a:xfrm>
            <a:custGeom>
              <a:avLst/>
              <a:gdLst/>
              <a:ahLst/>
              <a:cxnLst/>
              <a:rect l="l" t="t" r="r" b="b"/>
              <a:pathLst>
                <a:path w="16743" h="13381" extrusionOk="0">
                  <a:moveTo>
                    <a:pt x="1" y="1413"/>
                  </a:moveTo>
                  <a:lnTo>
                    <a:pt x="16742" y="1"/>
                  </a:lnTo>
                  <a:lnTo>
                    <a:pt x="13363" y="133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 rot="-3172801">
              <a:off x="8613666" y="700010"/>
              <a:ext cx="926132" cy="1414954"/>
            </a:xfrm>
            <a:custGeom>
              <a:avLst/>
              <a:gdLst/>
              <a:ahLst/>
              <a:cxnLst/>
              <a:rect l="l" t="t" r="r" b="b"/>
              <a:pathLst>
                <a:path w="13363" h="20416" extrusionOk="0">
                  <a:moveTo>
                    <a:pt x="1" y="0"/>
                  </a:moveTo>
                  <a:lnTo>
                    <a:pt x="2418" y="20416"/>
                  </a:lnTo>
                  <a:lnTo>
                    <a:pt x="13363" y="119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" name="Google Shape;549;p18"/>
            <p:cNvGrpSpPr/>
            <p:nvPr/>
          </p:nvGrpSpPr>
          <p:grpSpPr>
            <a:xfrm rot="5401006">
              <a:off x="8055257" y="3703837"/>
              <a:ext cx="3033210" cy="3391129"/>
              <a:chOff x="-1227699" y="-1188327"/>
              <a:chExt cx="8879420" cy="3889802"/>
            </a:xfrm>
          </p:grpSpPr>
          <p:sp>
            <p:nvSpPr>
              <p:cNvPr id="550" name="Google Shape;550;p18"/>
              <p:cNvSpPr/>
              <p:nvPr/>
            </p:nvSpPr>
            <p:spPr>
              <a:xfrm rot="-473050">
                <a:off x="-1080526" y="-612452"/>
                <a:ext cx="8585064" cy="2738052"/>
              </a:xfrm>
              <a:custGeom>
                <a:avLst/>
                <a:gdLst/>
                <a:ahLst/>
                <a:cxnLst/>
                <a:rect l="l" t="t" r="r" b="b"/>
                <a:pathLst>
                  <a:path w="53286" h="27151" extrusionOk="0">
                    <a:moveTo>
                      <a:pt x="0" y="1"/>
                    </a:moveTo>
                    <a:lnTo>
                      <a:pt x="13186" y="27150"/>
                    </a:lnTo>
                    <a:lnTo>
                      <a:pt x="53286" y="219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 rot="-473050">
                <a:off x="1117271" y="454596"/>
                <a:ext cx="6460790" cy="1519537"/>
              </a:xfrm>
              <a:custGeom>
                <a:avLst/>
                <a:gdLst/>
                <a:ahLst/>
                <a:cxnLst/>
                <a:rect l="l" t="t" r="r" b="b"/>
                <a:pathLst>
                  <a:path w="40101" h="15068" extrusionOk="0">
                    <a:moveTo>
                      <a:pt x="16089" y="0"/>
                    </a:moveTo>
                    <a:lnTo>
                      <a:pt x="1" y="15067"/>
                    </a:lnTo>
                    <a:lnTo>
                      <a:pt x="40101" y="9910"/>
                    </a:lnTo>
                    <a:lnTo>
                      <a:pt x="160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18"/>
            <p:cNvGrpSpPr/>
            <p:nvPr/>
          </p:nvGrpSpPr>
          <p:grpSpPr>
            <a:xfrm rot="2274489">
              <a:off x="7567567" y="-442506"/>
              <a:ext cx="2222346" cy="2116404"/>
              <a:chOff x="-605937" y="-728650"/>
              <a:chExt cx="2222337" cy="2116395"/>
            </a:xfrm>
          </p:grpSpPr>
          <p:sp>
            <p:nvSpPr>
              <p:cNvPr id="553" name="Google Shape;553;p18"/>
              <p:cNvSpPr/>
              <p:nvPr/>
            </p:nvSpPr>
            <p:spPr>
              <a:xfrm rot="10800000">
                <a:off x="-450250" y="-728650"/>
                <a:ext cx="2066650" cy="1828650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 rot="3555342">
                <a:off x="-510863" y="78415"/>
                <a:ext cx="1328942" cy="977034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18"/>
            <p:cNvSpPr/>
            <p:nvPr/>
          </p:nvSpPr>
          <p:spPr>
            <a:xfrm rot="9900137">
              <a:off x="-15160" y="-707481"/>
              <a:ext cx="926134" cy="1414961"/>
            </a:xfrm>
            <a:custGeom>
              <a:avLst/>
              <a:gdLst/>
              <a:ahLst/>
              <a:cxnLst/>
              <a:rect l="l" t="t" r="r" b="b"/>
              <a:pathLst>
                <a:path w="13363" h="20416" extrusionOk="0">
                  <a:moveTo>
                    <a:pt x="1" y="0"/>
                  </a:moveTo>
                  <a:lnTo>
                    <a:pt x="2418" y="20416"/>
                  </a:lnTo>
                  <a:lnTo>
                    <a:pt x="13363" y="119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" name="Google Shape;556;p18"/>
          <p:cNvSpPr txBox="1">
            <a:spLocks noGrp="1"/>
          </p:cNvSpPr>
          <p:nvPr>
            <p:ph type="ctrTitle" idx="7"/>
          </p:nvPr>
        </p:nvSpPr>
        <p:spPr>
          <a:xfrm>
            <a:off x="6223517" y="1557950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7" name="Google Shape;557;p18"/>
          <p:cNvSpPr txBox="1">
            <a:spLocks noGrp="1"/>
          </p:cNvSpPr>
          <p:nvPr>
            <p:ph type="ctrTitle" idx="8"/>
          </p:nvPr>
        </p:nvSpPr>
        <p:spPr>
          <a:xfrm>
            <a:off x="6223517" y="25016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8" name="Google Shape;558;p18"/>
          <p:cNvSpPr txBox="1">
            <a:spLocks noGrp="1"/>
          </p:cNvSpPr>
          <p:nvPr>
            <p:ph type="ctrTitle" idx="9"/>
          </p:nvPr>
        </p:nvSpPr>
        <p:spPr>
          <a:xfrm>
            <a:off x="6223517" y="3469988"/>
            <a:ext cx="13386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BLANK_1_1_2_1_2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9"/>
          <p:cNvSpPr txBox="1">
            <a:spLocks noGrp="1"/>
          </p:cNvSpPr>
          <p:nvPr>
            <p:ph type="subTitle" idx="1"/>
          </p:nvPr>
        </p:nvSpPr>
        <p:spPr>
          <a:xfrm>
            <a:off x="5887669" y="3851600"/>
            <a:ext cx="2157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1" name="Google Shape;561;p19"/>
          <p:cNvSpPr txBox="1">
            <a:spLocks noGrp="1"/>
          </p:cNvSpPr>
          <p:nvPr>
            <p:ph type="subTitle" idx="2"/>
          </p:nvPr>
        </p:nvSpPr>
        <p:spPr>
          <a:xfrm>
            <a:off x="1099331" y="3851600"/>
            <a:ext cx="2157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2" name="Google Shape;562;p19"/>
          <p:cNvSpPr txBox="1">
            <a:spLocks noGrp="1"/>
          </p:cNvSpPr>
          <p:nvPr>
            <p:ph type="subTitle" idx="3"/>
          </p:nvPr>
        </p:nvSpPr>
        <p:spPr>
          <a:xfrm>
            <a:off x="3493500" y="3107900"/>
            <a:ext cx="21570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3" name="Google Shape;563;p19"/>
          <p:cNvSpPr txBox="1">
            <a:spLocks noGrp="1"/>
          </p:cNvSpPr>
          <p:nvPr>
            <p:ph type="ctrTitle"/>
          </p:nvPr>
        </p:nvSpPr>
        <p:spPr>
          <a:xfrm>
            <a:off x="1188731" y="3549050"/>
            <a:ext cx="19782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64" name="Google Shape;564;p19"/>
          <p:cNvSpPr txBox="1">
            <a:spLocks noGrp="1"/>
          </p:cNvSpPr>
          <p:nvPr>
            <p:ph type="ctrTitle" idx="4"/>
          </p:nvPr>
        </p:nvSpPr>
        <p:spPr>
          <a:xfrm>
            <a:off x="3582900" y="2684000"/>
            <a:ext cx="19782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65" name="Google Shape;565;p19"/>
          <p:cNvSpPr txBox="1">
            <a:spLocks noGrp="1"/>
          </p:cNvSpPr>
          <p:nvPr>
            <p:ph type="ctrTitle" idx="5"/>
          </p:nvPr>
        </p:nvSpPr>
        <p:spPr>
          <a:xfrm>
            <a:off x="5977069" y="3549050"/>
            <a:ext cx="1978200" cy="423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566" name="Google Shape;566;p19"/>
          <p:cNvSpPr txBox="1">
            <a:spLocks noGrp="1"/>
          </p:cNvSpPr>
          <p:nvPr>
            <p:ph type="title" idx="6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567" name="Google Shape;567;p19"/>
          <p:cNvGrpSpPr/>
          <p:nvPr/>
        </p:nvGrpSpPr>
        <p:grpSpPr>
          <a:xfrm flipH="1">
            <a:off x="-829361" y="-1042311"/>
            <a:ext cx="10313886" cy="6521084"/>
            <a:chOff x="-308960" y="-1002328"/>
            <a:chExt cx="10250334" cy="6480902"/>
          </a:xfrm>
        </p:grpSpPr>
        <p:sp>
          <p:nvSpPr>
            <p:cNvPr id="568" name="Google Shape;568;p19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9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9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0"/>
          <p:cNvSpPr txBox="1">
            <a:spLocks noGrp="1"/>
          </p:cNvSpPr>
          <p:nvPr>
            <p:ph type="subTitle" idx="1"/>
          </p:nvPr>
        </p:nvSpPr>
        <p:spPr>
          <a:xfrm>
            <a:off x="738188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subTitle" idx="2"/>
          </p:nvPr>
        </p:nvSpPr>
        <p:spPr>
          <a:xfrm>
            <a:off x="617801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 txBox="1">
            <a:spLocks noGrp="1"/>
          </p:cNvSpPr>
          <p:nvPr>
            <p:ph type="subTitle" idx="3"/>
          </p:nvPr>
        </p:nvSpPr>
        <p:spPr>
          <a:xfrm>
            <a:off x="345046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20"/>
          <p:cNvSpPr txBox="1">
            <a:spLocks noGrp="1"/>
          </p:cNvSpPr>
          <p:nvPr>
            <p:ph type="subTitle" idx="4"/>
          </p:nvPr>
        </p:nvSpPr>
        <p:spPr>
          <a:xfrm>
            <a:off x="3450462" y="2366225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2" name="Google Shape;582;p20"/>
          <p:cNvSpPr txBox="1">
            <a:spLocks noGrp="1"/>
          </p:cNvSpPr>
          <p:nvPr>
            <p:ph type="subTitle" idx="5"/>
          </p:nvPr>
        </p:nvSpPr>
        <p:spPr>
          <a:xfrm>
            <a:off x="738188" y="3986149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0"/>
          <p:cNvSpPr txBox="1">
            <a:spLocks noGrp="1"/>
          </p:cNvSpPr>
          <p:nvPr>
            <p:ph type="subTitle" idx="6"/>
          </p:nvPr>
        </p:nvSpPr>
        <p:spPr>
          <a:xfrm>
            <a:off x="6178012" y="3986148"/>
            <a:ext cx="22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20"/>
          <p:cNvSpPr txBox="1">
            <a:spLocks noGrp="1"/>
          </p:cNvSpPr>
          <p:nvPr>
            <p:ph type="title"/>
          </p:nvPr>
        </p:nvSpPr>
        <p:spPr>
          <a:xfrm>
            <a:off x="713225" y="43811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5" name="Google Shape;585;p20"/>
          <p:cNvSpPr txBox="1">
            <a:spLocks noGrp="1"/>
          </p:cNvSpPr>
          <p:nvPr>
            <p:ph type="title" idx="7" hasCustomPrompt="1"/>
          </p:nvPr>
        </p:nvSpPr>
        <p:spPr>
          <a:xfrm>
            <a:off x="1077188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6" name="Google Shape;586;p20"/>
          <p:cNvSpPr txBox="1">
            <a:spLocks noGrp="1"/>
          </p:cNvSpPr>
          <p:nvPr>
            <p:ph type="title" idx="8" hasCustomPrompt="1"/>
          </p:nvPr>
        </p:nvSpPr>
        <p:spPr>
          <a:xfrm>
            <a:off x="1077188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20"/>
          <p:cNvSpPr txBox="1">
            <a:spLocks noGrp="1"/>
          </p:cNvSpPr>
          <p:nvPr>
            <p:ph type="title" idx="9" hasCustomPrompt="1"/>
          </p:nvPr>
        </p:nvSpPr>
        <p:spPr>
          <a:xfrm>
            <a:off x="378946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8" name="Google Shape;588;p20"/>
          <p:cNvSpPr txBox="1">
            <a:spLocks noGrp="1"/>
          </p:cNvSpPr>
          <p:nvPr>
            <p:ph type="title" idx="13" hasCustomPrompt="1"/>
          </p:nvPr>
        </p:nvSpPr>
        <p:spPr>
          <a:xfrm>
            <a:off x="378946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9" name="Google Shape;589;p20"/>
          <p:cNvSpPr txBox="1">
            <a:spLocks noGrp="1"/>
          </p:cNvSpPr>
          <p:nvPr>
            <p:ph type="title" idx="14" hasCustomPrompt="1"/>
          </p:nvPr>
        </p:nvSpPr>
        <p:spPr>
          <a:xfrm>
            <a:off x="6517012" y="1939097"/>
            <a:ext cx="1549800" cy="3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0" name="Google Shape;590;p20"/>
          <p:cNvSpPr txBox="1">
            <a:spLocks noGrp="1"/>
          </p:cNvSpPr>
          <p:nvPr>
            <p:ph type="title" idx="15" hasCustomPrompt="1"/>
          </p:nvPr>
        </p:nvSpPr>
        <p:spPr>
          <a:xfrm>
            <a:off x="6517012" y="3594327"/>
            <a:ext cx="1549800" cy="3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91" name="Google Shape;591;p20"/>
          <p:cNvGrpSpPr/>
          <p:nvPr/>
        </p:nvGrpSpPr>
        <p:grpSpPr>
          <a:xfrm>
            <a:off x="172949" y="-537527"/>
            <a:ext cx="1705807" cy="1773960"/>
            <a:chOff x="172949" y="-537527"/>
            <a:chExt cx="1705807" cy="1773960"/>
          </a:xfrm>
        </p:grpSpPr>
        <p:sp>
          <p:nvSpPr>
            <p:cNvPr id="592" name="Google Shape;592;p20"/>
            <p:cNvSpPr/>
            <p:nvPr/>
          </p:nvSpPr>
          <p:spPr>
            <a:xfrm rot="1681108" flipH="1">
              <a:off x="368919" y="128847"/>
              <a:ext cx="1195191" cy="878340"/>
            </a:xfrm>
            <a:custGeom>
              <a:avLst/>
              <a:gdLst/>
              <a:ahLst/>
              <a:cxnLst/>
              <a:rect l="l" t="t" r="r" b="b"/>
              <a:pathLst>
                <a:path w="10885" h="7999" extrusionOk="0">
                  <a:moveTo>
                    <a:pt x="1" y="0"/>
                  </a:moveTo>
                  <a:lnTo>
                    <a:pt x="5607" y="7998"/>
                  </a:lnTo>
                  <a:lnTo>
                    <a:pt x="10884" y="54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 rot="1681108" flipH="1">
              <a:off x="319773" y="-263125"/>
              <a:ext cx="1412159" cy="977385"/>
            </a:xfrm>
            <a:custGeom>
              <a:avLst/>
              <a:gdLst/>
              <a:ahLst/>
              <a:cxnLst/>
              <a:rect l="l" t="t" r="r" b="b"/>
              <a:pathLst>
                <a:path w="12861" h="8901" extrusionOk="0">
                  <a:moveTo>
                    <a:pt x="1" y="3458"/>
                  </a:moveTo>
                  <a:lnTo>
                    <a:pt x="12860" y="1"/>
                  </a:lnTo>
                  <a:lnTo>
                    <a:pt x="10884" y="89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20"/>
          <p:cNvGrpSpPr/>
          <p:nvPr/>
        </p:nvGrpSpPr>
        <p:grpSpPr>
          <a:xfrm>
            <a:off x="5663849" y="4216804"/>
            <a:ext cx="1898886" cy="1853388"/>
            <a:chOff x="5663849" y="4216804"/>
            <a:chExt cx="1898886" cy="1853388"/>
          </a:xfrm>
        </p:grpSpPr>
        <p:sp>
          <p:nvSpPr>
            <p:cNvPr id="595" name="Google Shape;595;p20"/>
            <p:cNvSpPr/>
            <p:nvPr/>
          </p:nvSpPr>
          <p:spPr>
            <a:xfrm rot="3754443">
              <a:off x="6149002" y="4545572"/>
              <a:ext cx="1338310" cy="983239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 rot="3754443">
              <a:off x="5730416" y="4772760"/>
              <a:ext cx="1338310" cy="963282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20"/>
          <p:cNvGrpSpPr/>
          <p:nvPr/>
        </p:nvGrpSpPr>
        <p:grpSpPr>
          <a:xfrm rot="876686">
            <a:off x="7894765" y="-482893"/>
            <a:ext cx="2229958" cy="2414730"/>
            <a:chOff x="8060764" y="-625152"/>
            <a:chExt cx="1984950" cy="2149421"/>
          </a:xfrm>
        </p:grpSpPr>
        <p:sp>
          <p:nvSpPr>
            <p:cNvPr id="598" name="Google Shape;598;p20"/>
            <p:cNvSpPr/>
            <p:nvPr/>
          </p:nvSpPr>
          <p:spPr>
            <a:xfrm rot="7900665" flipH="1">
              <a:off x="7975906" y="-11169"/>
              <a:ext cx="1930694" cy="638887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 rot="7900665" flipH="1">
              <a:off x="8201184" y="66070"/>
              <a:ext cx="1790205" cy="948562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20"/>
          <p:cNvGrpSpPr/>
          <p:nvPr/>
        </p:nvGrpSpPr>
        <p:grpSpPr>
          <a:xfrm>
            <a:off x="-569804" y="4738123"/>
            <a:ext cx="1489152" cy="1433271"/>
            <a:chOff x="-569804" y="4738123"/>
            <a:chExt cx="1489152" cy="1433271"/>
          </a:xfrm>
        </p:grpSpPr>
        <p:sp>
          <p:nvSpPr>
            <p:cNvPr id="601" name="Google Shape;601;p20"/>
            <p:cNvSpPr/>
            <p:nvPr/>
          </p:nvSpPr>
          <p:spPr>
            <a:xfrm rot="5400000">
              <a:off x="-757861" y="4926180"/>
              <a:ext cx="1433271" cy="1057157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 rot="5400000">
              <a:off x="-315200" y="4936846"/>
              <a:ext cx="1433271" cy="1035825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title"/>
          </p:nvPr>
        </p:nvSpPr>
        <p:spPr>
          <a:xfrm>
            <a:off x="185010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2641650" y="3679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3"/>
          <p:cNvGrpSpPr/>
          <p:nvPr/>
        </p:nvGrpSpPr>
        <p:grpSpPr>
          <a:xfrm>
            <a:off x="-1569186" y="-1247042"/>
            <a:ext cx="11892667" cy="7936339"/>
            <a:chOff x="-1569186" y="-1247042"/>
            <a:chExt cx="11892667" cy="7936339"/>
          </a:xfrm>
        </p:grpSpPr>
        <p:sp>
          <p:nvSpPr>
            <p:cNvPr id="67" name="Google Shape;67;p3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1"/>
          <p:cNvGrpSpPr/>
          <p:nvPr/>
        </p:nvGrpSpPr>
        <p:grpSpPr>
          <a:xfrm>
            <a:off x="-303612" y="-135163"/>
            <a:ext cx="965663" cy="954423"/>
            <a:chOff x="-254353" y="1387549"/>
            <a:chExt cx="965663" cy="954423"/>
          </a:xfrm>
        </p:grpSpPr>
        <p:sp>
          <p:nvSpPr>
            <p:cNvPr id="605" name="Google Shape;605;p21"/>
            <p:cNvSpPr/>
            <p:nvPr/>
          </p:nvSpPr>
          <p:spPr>
            <a:xfrm rot="230554">
              <a:off x="-232625" y="1417687"/>
              <a:ext cx="922206" cy="67939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 rot="230554">
              <a:off x="-25347" y="1424639"/>
              <a:ext cx="707474" cy="894634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21"/>
          <p:cNvGrpSpPr/>
          <p:nvPr/>
        </p:nvGrpSpPr>
        <p:grpSpPr>
          <a:xfrm rot="-796031">
            <a:off x="8204001" y="-1214522"/>
            <a:ext cx="958862" cy="1850737"/>
            <a:chOff x="8474260" y="-525788"/>
            <a:chExt cx="544816" cy="1051572"/>
          </a:xfrm>
        </p:grpSpPr>
        <p:sp>
          <p:nvSpPr>
            <p:cNvPr id="608" name="Google Shape;608;p21"/>
            <p:cNvSpPr/>
            <p:nvPr/>
          </p:nvSpPr>
          <p:spPr>
            <a:xfrm rot="5400000">
              <a:off x="8145497" y="-197025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 rot="5400000">
              <a:off x="8369990" y="-12330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21"/>
          <p:cNvSpPr txBox="1">
            <a:spLocks noGrp="1"/>
          </p:cNvSpPr>
          <p:nvPr>
            <p:ph type="ctrTitle"/>
          </p:nvPr>
        </p:nvSpPr>
        <p:spPr>
          <a:xfrm flipH="1">
            <a:off x="1430400" y="986925"/>
            <a:ext cx="2390700" cy="66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1" name="Google Shape;611;p21"/>
          <p:cNvSpPr txBox="1">
            <a:spLocks noGrp="1"/>
          </p:cNvSpPr>
          <p:nvPr>
            <p:ph type="subTitle" idx="1"/>
          </p:nvPr>
        </p:nvSpPr>
        <p:spPr>
          <a:xfrm flipH="1">
            <a:off x="11656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2" name="Google Shape;612;p21"/>
          <p:cNvSpPr txBox="1">
            <a:spLocks noGrp="1"/>
          </p:cNvSpPr>
          <p:nvPr>
            <p:ph type="ctrTitle" idx="2"/>
          </p:nvPr>
        </p:nvSpPr>
        <p:spPr>
          <a:xfrm flipH="1">
            <a:off x="5322900" y="986925"/>
            <a:ext cx="2390700" cy="66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3" name="Google Shape;613;p21"/>
          <p:cNvSpPr txBox="1">
            <a:spLocks noGrp="1"/>
          </p:cNvSpPr>
          <p:nvPr>
            <p:ph type="subTitle" idx="3"/>
          </p:nvPr>
        </p:nvSpPr>
        <p:spPr>
          <a:xfrm flipH="1">
            <a:off x="5058150" y="42022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>
            <a:spLocks noGrp="1"/>
          </p:cNvSpPr>
          <p:nvPr>
            <p:ph type="subTitle" idx="1"/>
          </p:nvPr>
        </p:nvSpPr>
        <p:spPr>
          <a:xfrm flipH="1">
            <a:off x="1332075" y="37180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6" name="Google Shape;616;p22"/>
          <p:cNvSpPr txBox="1">
            <a:spLocks noGrp="1"/>
          </p:cNvSpPr>
          <p:nvPr>
            <p:ph type="subTitle" idx="2"/>
          </p:nvPr>
        </p:nvSpPr>
        <p:spPr>
          <a:xfrm flipH="1">
            <a:off x="4905750" y="3718042"/>
            <a:ext cx="29202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617" name="Google Shape;617;p22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618" name="Google Shape;618;p22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22"/>
          <p:cNvSpPr txBox="1">
            <a:spLocks noGrp="1"/>
          </p:cNvSpPr>
          <p:nvPr>
            <p:ph type="ctrTitle"/>
          </p:nvPr>
        </p:nvSpPr>
        <p:spPr>
          <a:xfrm>
            <a:off x="1332075" y="3378650"/>
            <a:ext cx="29202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22"/>
          <p:cNvSpPr txBox="1">
            <a:spLocks noGrp="1"/>
          </p:cNvSpPr>
          <p:nvPr>
            <p:ph type="ctrTitle" idx="3"/>
          </p:nvPr>
        </p:nvSpPr>
        <p:spPr>
          <a:xfrm>
            <a:off x="4905750" y="3378650"/>
            <a:ext cx="29202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7_1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3"/>
          <p:cNvSpPr txBox="1">
            <a:spLocks noGrp="1"/>
          </p:cNvSpPr>
          <p:nvPr>
            <p:ph type="ctrTitle"/>
          </p:nvPr>
        </p:nvSpPr>
        <p:spPr>
          <a:xfrm>
            <a:off x="1406400" y="3074250"/>
            <a:ext cx="28182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23"/>
          <p:cNvSpPr txBox="1">
            <a:spLocks noGrp="1"/>
          </p:cNvSpPr>
          <p:nvPr>
            <p:ph type="subTitle" idx="1"/>
          </p:nvPr>
        </p:nvSpPr>
        <p:spPr>
          <a:xfrm>
            <a:off x="1324213" y="3542502"/>
            <a:ext cx="298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2" name="Google Shape;632;p23"/>
          <p:cNvSpPr txBox="1">
            <a:spLocks noGrp="1"/>
          </p:cNvSpPr>
          <p:nvPr>
            <p:ph type="ctrTitle" idx="2"/>
          </p:nvPr>
        </p:nvSpPr>
        <p:spPr>
          <a:xfrm>
            <a:off x="4917575" y="3074250"/>
            <a:ext cx="2818200" cy="71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400"/>
              <a:buNone/>
              <a:defRPr sz="2400" b="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23"/>
          <p:cNvSpPr txBox="1">
            <a:spLocks noGrp="1"/>
          </p:cNvSpPr>
          <p:nvPr>
            <p:ph type="subTitle" idx="3"/>
          </p:nvPr>
        </p:nvSpPr>
        <p:spPr>
          <a:xfrm>
            <a:off x="4835388" y="3542502"/>
            <a:ext cx="2984400" cy="7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4" name="Google Shape;634;p23"/>
          <p:cNvSpPr txBox="1">
            <a:spLocks noGrp="1"/>
          </p:cNvSpPr>
          <p:nvPr>
            <p:ph type="title" idx="4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635" name="Google Shape;635;p23"/>
          <p:cNvGrpSpPr/>
          <p:nvPr/>
        </p:nvGrpSpPr>
        <p:grpSpPr>
          <a:xfrm rot="10800000" flipH="1">
            <a:off x="7379757" y="-460771"/>
            <a:ext cx="2542452" cy="2060461"/>
            <a:chOff x="953948" y="4296750"/>
            <a:chExt cx="2542452" cy="2060461"/>
          </a:xfrm>
        </p:grpSpPr>
        <p:sp>
          <p:nvSpPr>
            <p:cNvPr id="636" name="Google Shape;636;p23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 rot="5191504" flipH="1">
            <a:off x="3237941" y="953030"/>
            <a:ext cx="2854067" cy="9764019"/>
            <a:chOff x="11874899" y="-477626"/>
            <a:chExt cx="2402648" cy="7928805"/>
          </a:xfrm>
        </p:grpSpPr>
        <p:sp>
          <p:nvSpPr>
            <p:cNvPr id="649" name="Google Shape;649;p23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 rot="-5018476" flipH="1">
            <a:off x="-1721651" y="514303"/>
            <a:ext cx="3921271" cy="1650970"/>
            <a:chOff x="5181079" y="-170299"/>
            <a:chExt cx="2299066" cy="967975"/>
          </a:xfrm>
        </p:grpSpPr>
        <p:sp>
          <p:nvSpPr>
            <p:cNvPr id="671" name="Google Shape;671;p23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7_1_1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4"/>
          <p:cNvSpPr/>
          <p:nvPr/>
        </p:nvSpPr>
        <p:spPr>
          <a:xfrm rot="-5400000" flipH="1">
            <a:off x="-2991094" y="244028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4"/>
          <p:cNvSpPr/>
          <p:nvPr/>
        </p:nvSpPr>
        <p:spPr>
          <a:xfrm rot="-6010465" flipH="1">
            <a:off x="-490577" y="-14299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4"/>
          <p:cNvSpPr/>
          <p:nvPr/>
        </p:nvSpPr>
        <p:spPr>
          <a:xfrm rot="-6010465" flipH="1">
            <a:off x="2462683" y="-78922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4"/>
          <p:cNvSpPr/>
          <p:nvPr/>
        </p:nvSpPr>
        <p:spPr>
          <a:xfrm rot="-5502830" flipH="1">
            <a:off x="-90944" y="391666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4"/>
          <p:cNvSpPr/>
          <p:nvPr/>
        </p:nvSpPr>
        <p:spPr>
          <a:xfrm rot="-6010465" flipH="1">
            <a:off x="265160" y="-114760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4"/>
          <p:cNvSpPr/>
          <p:nvPr/>
        </p:nvSpPr>
        <p:spPr>
          <a:xfrm rot="6840210" flipH="1">
            <a:off x="2550201" y="515279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4"/>
          <p:cNvSpPr/>
          <p:nvPr/>
        </p:nvSpPr>
        <p:spPr>
          <a:xfrm rot="-5633731" flipH="1">
            <a:off x="4681186" y="-124121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4"/>
          <p:cNvSpPr/>
          <p:nvPr/>
        </p:nvSpPr>
        <p:spPr>
          <a:xfrm rot="-5633731" flipH="1">
            <a:off x="6600453" y="-91402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4"/>
          <p:cNvSpPr/>
          <p:nvPr/>
        </p:nvSpPr>
        <p:spPr>
          <a:xfrm rot="-5502830" flipH="1">
            <a:off x="-947185" y="174117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4"/>
          <p:cNvSpPr/>
          <p:nvPr/>
        </p:nvSpPr>
        <p:spPr>
          <a:xfrm rot="6840210" flipH="1">
            <a:off x="4602709" y="4382009"/>
            <a:ext cx="844912" cy="2500048"/>
          </a:xfrm>
          <a:custGeom>
            <a:avLst/>
            <a:gdLst/>
            <a:ahLst/>
            <a:cxnLst/>
            <a:rect l="l" t="t" r="r" b="b"/>
            <a:pathLst>
              <a:path w="7133" h="16898" extrusionOk="0">
                <a:moveTo>
                  <a:pt x="4524" y="0"/>
                </a:moveTo>
                <a:lnTo>
                  <a:pt x="7132" y="16898"/>
                </a:lnTo>
                <a:lnTo>
                  <a:pt x="1" y="40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4"/>
          <p:cNvSpPr/>
          <p:nvPr/>
        </p:nvSpPr>
        <p:spPr>
          <a:xfrm rot="-6010465" flipH="1">
            <a:off x="-315970" y="-523066"/>
            <a:ext cx="603554" cy="369157"/>
          </a:xfrm>
          <a:custGeom>
            <a:avLst/>
            <a:gdLst/>
            <a:ahLst/>
            <a:cxnLst/>
            <a:rect l="l" t="t" r="r" b="b"/>
            <a:pathLst>
              <a:path w="5668" h="3580" extrusionOk="0">
                <a:moveTo>
                  <a:pt x="2357" y="3580"/>
                </a:moveTo>
                <a:lnTo>
                  <a:pt x="5667" y="1"/>
                </a:lnTo>
                <a:lnTo>
                  <a:pt x="0" y="35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4"/>
          <p:cNvSpPr/>
          <p:nvPr/>
        </p:nvSpPr>
        <p:spPr>
          <a:xfrm rot="-6068769" flipH="1">
            <a:off x="7167616" y="215443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4"/>
          <p:cNvSpPr/>
          <p:nvPr/>
        </p:nvSpPr>
        <p:spPr>
          <a:xfrm rot="-6068769" flipH="1">
            <a:off x="6174544" y="83636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4"/>
          <p:cNvSpPr/>
          <p:nvPr/>
        </p:nvSpPr>
        <p:spPr>
          <a:xfrm rot="-5633731" flipH="1">
            <a:off x="5162654" y="-76305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4"/>
          <p:cNvSpPr/>
          <p:nvPr/>
        </p:nvSpPr>
        <p:spPr>
          <a:xfrm rot="-5502830" flipH="1">
            <a:off x="-864014" y="473600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4"/>
          <p:cNvSpPr/>
          <p:nvPr/>
        </p:nvSpPr>
        <p:spPr>
          <a:xfrm rot="-6010465" flipH="1">
            <a:off x="1693633" y="-60056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4"/>
          <p:cNvSpPr/>
          <p:nvPr/>
        </p:nvSpPr>
        <p:spPr>
          <a:xfrm rot="-6010465" flipH="1">
            <a:off x="1025481" y="-120498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6010465" flipH="1">
            <a:off x="2048877" y="-96738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5502830" flipH="1">
            <a:off x="-614726" y="301420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6840210" flipH="1">
            <a:off x="4256210" y="4644846"/>
            <a:ext cx="919773" cy="1893752"/>
          </a:xfrm>
          <a:custGeom>
            <a:avLst/>
            <a:gdLst/>
            <a:ahLst/>
            <a:cxnLst/>
            <a:rect l="l" t="t" r="r" b="b"/>
            <a:pathLst>
              <a:path w="7765" h="12800" extrusionOk="0">
                <a:moveTo>
                  <a:pt x="633" y="1"/>
                </a:moveTo>
                <a:lnTo>
                  <a:pt x="7764" y="12800"/>
                </a:lnTo>
                <a:lnTo>
                  <a:pt x="0" y="973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-6068769" flipH="1">
            <a:off x="6344239" y="181391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6010465" flipH="1">
            <a:off x="629491" y="-43014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 rot="-6068769" flipH="1">
            <a:off x="8376963" y="100933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 rot="-6068769" flipH="1">
            <a:off x="8467258" y="248559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 rot="-5502830" flipH="1">
            <a:off x="-1041826" y="420216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 rot="-6010465" flipH="1">
            <a:off x="233239" y="-51052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 rot="-6068769" flipH="1">
            <a:off x="7885925" y="36251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 rot="-5502830" flipH="1">
            <a:off x="-552619" y="487401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 rot="-5502830" flipH="1">
            <a:off x="-486144" y="255830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 rot="6840210" flipH="1">
            <a:off x="1944365" y="493313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 rot="-6010465" flipH="1">
            <a:off x="1525497" y="-180272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24"/>
          <p:cNvSpPr/>
          <p:nvPr/>
        </p:nvSpPr>
        <p:spPr>
          <a:xfrm rot="-6068769" flipH="1">
            <a:off x="7456596" y="-56943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24"/>
          <p:cNvSpPr/>
          <p:nvPr/>
        </p:nvSpPr>
        <p:spPr>
          <a:xfrm rot="6840210" flipH="1">
            <a:off x="2865400" y="511320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4"/>
          <p:cNvSpPr/>
          <p:nvPr/>
        </p:nvSpPr>
        <p:spPr>
          <a:xfrm rot="-6068769" flipH="1">
            <a:off x="7903908" y="194900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4"/>
          <p:cNvSpPr/>
          <p:nvPr/>
        </p:nvSpPr>
        <p:spPr>
          <a:xfrm rot="-5633731" flipH="1">
            <a:off x="5606838" y="-109912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4"/>
          <p:cNvSpPr/>
          <p:nvPr/>
        </p:nvSpPr>
        <p:spPr>
          <a:xfrm rot="-5502830" flipH="1">
            <a:off x="-831388" y="488524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4"/>
          <p:cNvSpPr/>
          <p:nvPr/>
        </p:nvSpPr>
        <p:spPr>
          <a:xfrm rot="-5502830" flipH="1">
            <a:off x="-172434" y="435113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4"/>
          <p:cNvSpPr/>
          <p:nvPr/>
        </p:nvSpPr>
        <p:spPr>
          <a:xfrm rot="-6068769" flipH="1">
            <a:off x="8491905" y="229419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4"/>
          <p:cNvSpPr/>
          <p:nvPr/>
        </p:nvSpPr>
        <p:spPr>
          <a:xfrm rot="-6068769" flipH="1">
            <a:off x="8339973" y="186137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4"/>
          <p:cNvSpPr/>
          <p:nvPr/>
        </p:nvSpPr>
        <p:spPr>
          <a:xfrm rot="-5904527" flipH="1">
            <a:off x="6511407" y="390421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4"/>
          <p:cNvSpPr/>
          <p:nvPr/>
        </p:nvSpPr>
        <p:spPr>
          <a:xfrm rot="-5568389" flipH="1">
            <a:off x="8409392" y="432779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24"/>
          <p:cNvSpPr/>
          <p:nvPr/>
        </p:nvSpPr>
        <p:spPr>
          <a:xfrm rot="-5904527" flipH="1">
            <a:off x="7541325" y="412220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4"/>
          <p:cNvSpPr/>
          <p:nvPr/>
        </p:nvSpPr>
        <p:spPr>
          <a:xfrm rot="-5904527" flipH="1">
            <a:off x="5224245" y="508185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24"/>
          <p:cNvSpPr/>
          <p:nvPr/>
        </p:nvSpPr>
        <p:spPr>
          <a:xfrm rot="-5904527" flipH="1">
            <a:off x="4737864" y="5204209"/>
            <a:ext cx="1265812" cy="1240236"/>
          </a:xfrm>
          <a:custGeom>
            <a:avLst/>
            <a:gdLst/>
            <a:ahLst/>
            <a:cxnLst/>
            <a:rect l="l" t="t" r="r" b="b"/>
            <a:pathLst>
              <a:path w="9680" h="10816" extrusionOk="0">
                <a:moveTo>
                  <a:pt x="6560" y="1"/>
                </a:moveTo>
                <a:lnTo>
                  <a:pt x="9680" y="10815"/>
                </a:lnTo>
                <a:lnTo>
                  <a:pt x="0" y="832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4"/>
          <p:cNvSpPr/>
          <p:nvPr/>
        </p:nvSpPr>
        <p:spPr>
          <a:xfrm rot="-5904527" flipH="1">
            <a:off x="5865442" y="458950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4"/>
          <p:cNvSpPr/>
          <p:nvPr/>
        </p:nvSpPr>
        <p:spPr>
          <a:xfrm rot="-5904527" flipH="1">
            <a:off x="7076589" y="422437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4"/>
          <p:cNvSpPr/>
          <p:nvPr/>
        </p:nvSpPr>
        <p:spPr>
          <a:xfrm rot="-5904527" flipH="1">
            <a:off x="7550002" y="491135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24"/>
          <p:cNvSpPr/>
          <p:nvPr/>
        </p:nvSpPr>
        <p:spPr>
          <a:xfrm rot="-5502830" flipH="1">
            <a:off x="-892065" y="297655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"/>
          <p:cNvSpPr/>
          <p:nvPr/>
        </p:nvSpPr>
        <p:spPr>
          <a:xfrm rot="-5502830" flipH="1">
            <a:off x="-1863612" y="3800398"/>
            <a:ext cx="2552256" cy="378303"/>
          </a:xfrm>
          <a:custGeom>
            <a:avLst/>
            <a:gdLst/>
            <a:ahLst/>
            <a:cxnLst/>
            <a:rect l="l" t="t" r="r" b="b"/>
            <a:pathLst>
              <a:path w="19610" h="4161" extrusionOk="0">
                <a:moveTo>
                  <a:pt x="0" y="4160"/>
                </a:moveTo>
                <a:lnTo>
                  <a:pt x="19610" y="1"/>
                </a:lnTo>
                <a:lnTo>
                  <a:pt x="2929" y="41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24"/>
          <p:cNvSpPr/>
          <p:nvPr/>
        </p:nvSpPr>
        <p:spPr>
          <a:xfrm rot="-5502830" flipH="1">
            <a:off x="-1499088" y="381190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4"/>
          <p:cNvSpPr txBox="1">
            <a:spLocks noGrp="1"/>
          </p:cNvSpPr>
          <p:nvPr>
            <p:ph type="ctrTitle"/>
          </p:nvPr>
        </p:nvSpPr>
        <p:spPr>
          <a:xfrm>
            <a:off x="2285800" y="1525375"/>
            <a:ext cx="42372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6" name="Google Shape;726;p24"/>
          <p:cNvSpPr txBox="1">
            <a:spLocks noGrp="1"/>
          </p:cNvSpPr>
          <p:nvPr>
            <p:ph type="subTitle" idx="1"/>
          </p:nvPr>
        </p:nvSpPr>
        <p:spPr>
          <a:xfrm>
            <a:off x="2285800" y="1861425"/>
            <a:ext cx="3316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7" name="Google Shape;727;p24"/>
          <p:cNvSpPr txBox="1">
            <a:spLocks noGrp="1"/>
          </p:cNvSpPr>
          <p:nvPr>
            <p:ph type="ctrTitle" idx="2"/>
          </p:nvPr>
        </p:nvSpPr>
        <p:spPr>
          <a:xfrm>
            <a:off x="2285800" y="2897025"/>
            <a:ext cx="42372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28" name="Google Shape;728;p24"/>
          <p:cNvSpPr txBox="1">
            <a:spLocks noGrp="1"/>
          </p:cNvSpPr>
          <p:nvPr>
            <p:ph type="subTitle" idx="3"/>
          </p:nvPr>
        </p:nvSpPr>
        <p:spPr>
          <a:xfrm>
            <a:off x="2285800" y="3239675"/>
            <a:ext cx="3316500" cy="7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25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subTitle" idx="1"/>
          </p:nvPr>
        </p:nvSpPr>
        <p:spPr>
          <a:xfrm flipH="1">
            <a:off x="1153581" y="3649860"/>
            <a:ext cx="16593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subTitle" idx="2"/>
          </p:nvPr>
        </p:nvSpPr>
        <p:spPr>
          <a:xfrm flipH="1">
            <a:off x="1150790" y="1881638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3"/>
          </p:nvPr>
        </p:nvSpPr>
        <p:spPr>
          <a:xfrm flipH="1">
            <a:off x="6352556" y="3645610"/>
            <a:ext cx="1659300" cy="6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4"/>
          </p:nvPr>
        </p:nvSpPr>
        <p:spPr>
          <a:xfrm flipH="1">
            <a:off x="6349765" y="1880463"/>
            <a:ext cx="1659300" cy="6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5"/>
          <p:cNvSpPr txBox="1">
            <a:spLocks noGrp="1"/>
          </p:cNvSpPr>
          <p:nvPr>
            <p:ph type="subTitle" idx="5"/>
          </p:nvPr>
        </p:nvSpPr>
        <p:spPr>
          <a:xfrm flipH="1">
            <a:off x="1153581" y="3269159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36" name="Google Shape;736;p25"/>
          <p:cNvSpPr txBox="1">
            <a:spLocks noGrp="1"/>
          </p:cNvSpPr>
          <p:nvPr>
            <p:ph type="subTitle" idx="6"/>
          </p:nvPr>
        </p:nvSpPr>
        <p:spPr>
          <a:xfrm flipH="1">
            <a:off x="1150802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37" name="Google Shape;737;p25"/>
          <p:cNvSpPr txBox="1">
            <a:spLocks noGrp="1"/>
          </p:cNvSpPr>
          <p:nvPr>
            <p:ph type="subTitle" idx="7"/>
          </p:nvPr>
        </p:nvSpPr>
        <p:spPr>
          <a:xfrm flipH="1">
            <a:off x="6352556" y="3269161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38" name="Google Shape;738;p25"/>
          <p:cNvSpPr txBox="1">
            <a:spLocks noGrp="1"/>
          </p:cNvSpPr>
          <p:nvPr>
            <p:ph type="subTitle" idx="8"/>
          </p:nvPr>
        </p:nvSpPr>
        <p:spPr>
          <a:xfrm flipH="1">
            <a:off x="6349776" y="1502963"/>
            <a:ext cx="1659300" cy="4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 sz="1800" b="1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739" name="Google Shape;739;p25"/>
          <p:cNvGrpSpPr/>
          <p:nvPr/>
        </p:nvGrpSpPr>
        <p:grpSpPr>
          <a:xfrm flipH="1">
            <a:off x="6474584" y="-803700"/>
            <a:ext cx="2669424" cy="1697141"/>
            <a:chOff x="-408775" y="-716093"/>
            <a:chExt cx="2528343" cy="1607446"/>
          </a:xfrm>
        </p:grpSpPr>
        <p:sp>
          <p:nvSpPr>
            <p:cNvPr id="740" name="Google Shape;740;p25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5"/>
          <p:cNvGrpSpPr/>
          <p:nvPr/>
        </p:nvGrpSpPr>
        <p:grpSpPr>
          <a:xfrm rot="-8654756" flipH="1">
            <a:off x="-822893" y="4428440"/>
            <a:ext cx="2252499" cy="1697109"/>
            <a:chOff x="-13924" y="-716093"/>
            <a:chExt cx="2133492" cy="1607446"/>
          </a:xfrm>
        </p:grpSpPr>
        <p:sp>
          <p:nvSpPr>
            <p:cNvPr id="744" name="Google Shape;744;p25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4_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6"/>
          <p:cNvSpPr txBox="1">
            <a:spLocks noGrp="1"/>
          </p:cNvSpPr>
          <p:nvPr>
            <p:ph type="title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48" name="Google Shape;748;p26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749" name="Google Shape;749;p26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8" name="Google Shape;758;p26"/>
          <p:cNvSpPr txBox="1">
            <a:spLocks noGrp="1"/>
          </p:cNvSpPr>
          <p:nvPr>
            <p:ph type="ctrTitle" idx="2"/>
          </p:nvPr>
        </p:nvSpPr>
        <p:spPr>
          <a:xfrm>
            <a:off x="1841094" y="2068825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26"/>
          <p:cNvSpPr txBox="1">
            <a:spLocks noGrp="1"/>
          </p:cNvSpPr>
          <p:nvPr>
            <p:ph type="subTitle" idx="1"/>
          </p:nvPr>
        </p:nvSpPr>
        <p:spPr>
          <a:xfrm>
            <a:off x="1491744" y="2399513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0" name="Google Shape;760;p26"/>
          <p:cNvSpPr txBox="1">
            <a:spLocks noGrp="1"/>
          </p:cNvSpPr>
          <p:nvPr>
            <p:ph type="ctrTitle" idx="3"/>
          </p:nvPr>
        </p:nvSpPr>
        <p:spPr>
          <a:xfrm>
            <a:off x="5256225" y="2068825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1" name="Google Shape;761;p26"/>
          <p:cNvSpPr txBox="1">
            <a:spLocks noGrp="1"/>
          </p:cNvSpPr>
          <p:nvPr>
            <p:ph type="subTitle" idx="4"/>
          </p:nvPr>
        </p:nvSpPr>
        <p:spPr>
          <a:xfrm>
            <a:off x="4906875" y="2399513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2" name="Google Shape;762;p26"/>
          <p:cNvSpPr txBox="1">
            <a:spLocks noGrp="1"/>
          </p:cNvSpPr>
          <p:nvPr>
            <p:ph type="ctrTitle" idx="5"/>
          </p:nvPr>
        </p:nvSpPr>
        <p:spPr>
          <a:xfrm>
            <a:off x="1841094" y="3835838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3" name="Google Shape;763;p26"/>
          <p:cNvSpPr txBox="1">
            <a:spLocks noGrp="1"/>
          </p:cNvSpPr>
          <p:nvPr>
            <p:ph type="subTitle" idx="6"/>
          </p:nvPr>
        </p:nvSpPr>
        <p:spPr>
          <a:xfrm>
            <a:off x="1491744" y="4164700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4" name="Google Shape;764;p26"/>
          <p:cNvSpPr txBox="1">
            <a:spLocks noGrp="1"/>
          </p:cNvSpPr>
          <p:nvPr>
            <p:ph type="ctrTitle" idx="7"/>
          </p:nvPr>
        </p:nvSpPr>
        <p:spPr>
          <a:xfrm>
            <a:off x="5256225" y="3835838"/>
            <a:ext cx="1821900" cy="40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p26"/>
          <p:cNvSpPr txBox="1">
            <a:spLocks noGrp="1"/>
          </p:cNvSpPr>
          <p:nvPr>
            <p:ph type="subTitle" idx="8"/>
          </p:nvPr>
        </p:nvSpPr>
        <p:spPr>
          <a:xfrm>
            <a:off x="4906875" y="4164700"/>
            <a:ext cx="2520600" cy="5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22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7"/>
          <p:cNvSpPr txBox="1">
            <a:spLocks noGrp="1"/>
          </p:cNvSpPr>
          <p:nvPr>
            <p:ph type="title"/>
          </p:nvPr>
        </p:nvSpPr>
        <p:spPr>
          <a:xfrm>
            <a:off x="615900" y="438590"/>
            <a:ext cx="791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768" name="Google Shape;768;p27"/>
          <p:cNvGrpSpPr/>
          <p:nvPr/>
        </p:nvGrpSpPr>
        <p:grpSpPr>
          <a:xfrm flipH="1">
            <a:off x="-829361" y="-1042311"/>
            <a:ext cx="10313886" cy="6521084"/>
            <a:chOff x="-308960" y="-1002328"/>
            <a:chExt cx="10250334" cy="6480902"/>
          </a:xfrm>
        </p:grpSpPr>
        <p:sp>
          <p:nvSpPr>
            <p:cNvPr id="769" name="Google Shape;769;p27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7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7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7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7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7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7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27"/>
          <p:cNvSpPr txBox="1">
            <a:spLocks noGrp="1"/>
          </p:cNvSpPr>
          <p:nvPr>
            <p:ph type="subTitle" idx="1"/>
          </p:nvPr>
        </p:nvSpPr>
        <p:spPr>
          <a:xfrm>
            <a:off x="6060963" y="3628745"/>
            <a:ext cx="21051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9" name="Google Shape;779;p27"/>
          <p:cNvSpPr txBox="1">
            <a:spLocks noGrp="1"/>
          </p:cNvSpPr>
          <p:nvPr>
            <p:ph type="subTitle" idx="2"/>
          </p:nvPr>
        </p:nvSpPr>
        <p:spPr>
          <a:xfrm>
            <a:off x="6060963" y="1903100"/>
            <a:ext cx="21051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0" name="Google Shape;780;p27"/>
          <p:cNvSpPr txBox="1">
            <a:spLocks noGrp="1"/>
          </p:cNvSpPr>
          <p:nvPr>
            <p:ph type="subTitle" idx="3"/>
          </p:nvPr>
        </p:nvSpPr>
        <p:spPr>
          <a:xfrm>
            <a:off x="982888" y="3628748"/>
            <a:ext cx="21051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subTitle" idx="4"/>
          </p:nvPr>
        </p:nvSpPr>
        <p:spPr>
          <a:xfrm>
            <a:off x="982888" y="1903100"/>
            <a:ext cx="2105100" cy="8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2" name="Google Shape;782;p27"/>
          <p:cNvSpPr txBox="1">
            <a:spLocks noGrp="1"/>
          </p:cNvSpPr>
          <p:nvPr>
            <p:ph type="ctrTitle" idx="5"/>
          </p:nvPr>
        </p:nvSpPr>
        <p:spPr>
          <a:xfrm>
            <a:off x="982888" y="3338875"/>
            <a:ext cx="2122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3" name="Google Shape;783;p27"/>
          <p:cNvSpPr txBox="1">
            <a:spLocks noGrp="1"/>
          </p:cNvSpPr>
          <p:nvPr>
            <p:ph type="ctrTitle" idx="6"/>
          </p:nvPr>
        </p:nvSpPr>
        <p:spPr>
          <a:xfrm>
            <a:off x="982888" y="1637937"/>
            <a:ext cx="2122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4" name="Google Shape;784;p27"/>
          <p:cNvSpPr txBox="1">
            <a:spLocks noGrp="1"/>
          </p:cNvSpPr>
          <p:nvPr>
            <p:ph type="ctrTitle" idx="7"/>
          </p:nvPr>
        </p:nvSpPr>
        <p:spPr>
          <a:xfrm>
            <a:off x="6043263" y="3338875"/>
            <a:ext cx="2122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5" name="Google Shape;785;p27"/>
          <p:cNvSpPr txBox="1">
            <a:spLocks noGrp="1"/>
          </p:cNvSpPr>
          <p:nvPr>
            <p:ph type="ctrTitle" idx="8"/>
          </p:nvPr>
        </p:nvSpPr>
        <p:spPr>
          <a:xfrm>
            <a:off x="6043263" y="1637937"/>
            <a:ext cx="2122800" cy="3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27"/>
          <p:cNvSpPr txBox="1">
            <a:spLocks noGrp="1"/>
          </p:cNvSpPr>
          <p:nvPr>
            <p:ph type="ctrTitle" idx="9"/>
          </p:nvPr>
        </p:nvSpPr>
        <p:spPr>
          <a:xfrm>
            <a:off x="7407963" y="1174225"/>
            <a:ext cx="7581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87" name="Google Shape;787;p27"/>
          <p:cNvSpPr txBox="1">
            <a:spLocks noGrp="1"/>
          </p:cNvSpPr>
          <p:nvPr>
            <p:ph type="ctrTitle" idx="13"/>
          </p:nvPr>
        </p:nvSpPr>
        <p:spPr>
          <a:xfrm>
            <a:off x="982888" y="1174225"/>
            <a:ext cx="7581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88" name="Google Shape;788;p27"/>
          <p:cNvSpPr txBox="1">
            <a:spLocks noGrp="1"/>
          </p:cNvSpPr>
          <p:nvPr>
            <p:ph type="ctrTitle" idx="14"/>
          </p:nvPr>
        </p:nvSpPr>
        <p:spPr>
          <a:xfrm>
            <a:off x="982888" y="2870225"/>
            <a:ext cx="7581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  <p:sp>
        <p:nvSpPr>
          <p:cNvPr id="789" name="Google Shape;789;p27"/>
          <p:cNvSpPr txBox="1">
            <a:spLocks noGrp="1"/>
          </p:cNvSpPr>
          <p:nvPr>
            <p:ph type="ctrTitle" idx="15"/>
          </p:nvPr>
        </p:nvSpPr>
        <p:spPr>
          <a:xfrm>
            <a:off x="7407963" y="2870225"/>
            <a:ext cx="758100" cy="48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">
    <p:bg>
      <p:bgPr>
        <a:solidFill>
          <a:schemeClr val="accent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28"/>
          <p:cNvSpPr txBox="1">
            <a:spLocks noGrp="1"/>
          </p:cNvSpPr>
          <p:nvPr>
            <p:ph type="title"/>
          </p:nvPr>
        </p:nvSpPr>
        <p:spPr>
          <a:xfrm>
            <a:off x="1581900" y="2973376"/>
            <a:ext cx="59802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1"/>
          </p:nvPr>
        </p:nvSpPr>
        <p:spPr>
          <a:xfrm>
            <a:off x="1580250" y="1653351"/>
            <a:ext cx="59835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3" name="Google Shape;793;p28"/>
          <p:cNvGrpSpPr/>
          <p:nvPr/>
        </p:nvGrpSpPr>
        <p:grpSpPr>
          <a:xfrm rot="-1763700">
            <a:off x="729718" y="531156"/>
            <a:ext cx="732671" cy="994498"/>
            <a:chOff x="1113584" y="120875"/>
            <a:chExt cx="993686" cy="1348790"/>
          </a:xfrm>
        </p:grpSpPr>
        <p:sp>
          <p:nvSpPr>
            <p:cNvPr id="794" name="Google Shape;794;p2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28"/>
          <p:cNvGrpSpPr/>
          <p:nvPr/>
        </p:nvGrpSpPr>
        <p:grpSpPr>
          <a:xfrm rot="9036300">
            <a:off x="7682016" y="3608532"/>
            <a:ext cx="732671" cy="994498"/>
            <a:chOff x="1113584" y="120875"/>
            <a:chExt cx="993686" cy="1348790"/>
          </a:xfrm>
        </p:grpSpPr>
        <p:sp>
          <p:nvSpPr>
            <p:cNvPr id="797" name="Google Shape;797;p28"/>
            <p:cNvSpPr/>
            <p:nvPr/>
          </p:nvSpPr>
          <p:spPr>
            <a:xfrm rot="5400000">
              <a:off x="1343429" y="-108967"/>
              <a:ext cx="314154" cy="773838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 rot="5400000">
              <a:off x="936032" y="298427"/>
              <a:ext cx="1348790" cy="99368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7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1995500" y="3379425"/>
            <a:ext cx="5151000" cy="5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1114350" y="2050275"/>
            <a:ext cx="69153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2" name="Google Shape;802;p29"/>
          <p:cNvGrpSpPr/>
          <p:nvPr/>
        </p:nvGrpSpPr>
        <p:grpSpPr>
          <a:xfrm>
            <a:off x="-2152289" y="-1648365"/>
            <a:ext cx="13275784" cy="8859335"/>
            <a:chOff x="-1569186" y="-1247042"/>
            <a:chExt cx="11892667" cy="7936339"/>
          </a:xfrm>
        </p:grpSpPr>
        <p:sp>
          <p:nvSpPr>
            <p:cNvPr id="803" name="Google Shape;803;p29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9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9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9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8">
    <p:bg>
      <p:bgPr>
        <a:solidFill>
          <a:schemeClr val="accent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0"/>
          <p:cNvSpPr txBox="1">
            <a:spLocks noGrp="1"/>
          </p:cNvSpPr>
          <p:nvPr>
            <p:ph type="title"/>
          </p:nvPr>
        </p:nvSpPr>
        <p:spPr>
          <a:xfrm>
            <a:off x="1850150" y="2890200"/>
            <a:ext cx="5443800" cy="9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825400" y="1298635"/>
            <a:ext cx="3493200" cy="113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30"/>
          <p:cNvSpPr txBox="1">
            <a:spLocks noGrp="1"/>
          </p:cNvSpPr>
          <p:nvPr>
            <p:ph type="subTitle" idx="1"/>
          </p:nvPr>
        </p:nvSpPr>
        <p:spPr>
          <a:xfrm>
            <a:off x="2641600" y="3705400"/>
            <a:ext cx="3860700" cy="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846" name="Google Shape;846;p30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847" name="Google Shape;847;p30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0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0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0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0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0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0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0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0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0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0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0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0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0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0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0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0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0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0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0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0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0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0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0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0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0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0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4" name="Google Shape;874;p30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875" name="Google Shape;875;p30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2" name="Google Shape;882;p30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719750" y="1312411"/>
            <a:ext cx="7704300" cy="3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000"/>
              <a:buFont typeface="Catamaran"/>
              <a:buAutoNum type="arabicPeriod"/>
              <a:defRPr sz="12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41294A"/>
              </a:buClr>
              <a:buSzPts val="1400"/>
              <a:buFont typeface="Josefin Slab SemiBold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41294A"/>
              </a:buClr>
              <a:buSzPts val="1400"/>
              <a:buFont typeface="Josefin Slab SemiBold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09" name="Google Shape;109;p4"/>
          <p:cNvGrpSpPr/>
          <p:nvPr/>
        </p:nvGrpSpPr>
        <p:grpSpPr>
          <a:xfrm>
            <a:off x="6969642" y="3909024"/>
            <a:ext cx="2174358" cy="1241382"/>
            <a:chOff x="6969642" y="3909024"/>
            <a:chExt cx="2174358" cy="1241382"/>
          </a:xfrm>
        </p:grpSpPr>
        <p:sp>
          <p:nvSpPr>
            <p:cNvPr id="110" name="Google Shape;110;p4"/>
            <p:cNvSpPr/>
            <p:nvPr/>
          </p:nvSpPr>
          <p:spPr>
            <a:xfrm flipH="1">
              <a:off x="7480664" y="3909024"/>
              <a:ext cx="1663336" cy="124138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6969642" y="4386223"/>
              <a:ext cx="1463057" cy="764172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6991043" y="4386223"/>
              <a:ext cx="937278" cy="749564"/>
            </a:xfrm>
            <a:custGeom>
              <a:avLst/>
              <a:gdLst/>
              <a:ahLst/>
              <a:cxnLst/>
              <a:rect l="l" t="t" r="r" b="b"/>
              <a:pathLst>
                <a:path w="16682" h="13341" extrusionOk="0">
                  <a:moveTo>
                    <a:pt x="1" y="1"/>
                  </a:moveTo>
                  <a:lnTo>
                    <a:pt x="195" y="9181"/>
                  </a:lnTo>
                  <a:lnTo>
                    <a:pt x="16681" y="13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4"/>
          <p:cNvGrpSpPr/>
          <p:nvPr/>
        </p:nvGrpSpPr>
        <p:grpSpPr>
          <a:xfrm>
            <a:off x="-408775" y="-722443"/>
            <a:ext cx="2528343" cy="1607446"/>
            <a:chOff x="-408775" y="-716093"/>
            <a:chExt cx="2528343" cy="1607446"/>
          </a:xfrm>
        </p:grpSpPr>
        <p:sp>
          <p:nvSpPr>
            <p:cNvPr id="114" name="Google Shape;114;p4"/>
            <p:cNvSpPr/>
            <p:nvPr/>
          </p:nvSpPr>
          <p:spPr>
            <a:xfrm>
              <a:off x="-408775" y="-476905"/>
              <a:ext cx="1194900" cy="1194372"/>
            </a:xfrm>
            <a:custGeom>
              <a:avLst/>
              <a:gdLst/>
              <a:ahLst/>
              <a:cxnLst/>
              <a:rect l="l" t="t" r="r" b="b"/>
              <a:pathLst>
                <a:path w="35738" h="26672" extrusionOk="0">
                  <a:moveTo>
                    <a:pt x="0" y="1"/>
                  </a:moveTo>
                  <a:lnTo>
                    <a:pt x="0" y="26672"/>
                  </a:lnTo>
                  <a:lnTo>
                    <a:pt x="35738" y="266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-1295881">
              <a:off x="98106" y="-398826"/>
              <a:ext cx="1909418" cy="97291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-1295881">
              <a:off x="633684" y="-67997"/>
              <a:ext cx="1436955" cy="539938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15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31"/>
          <p:cNvGrpSpPr/>
          <p:nvPr/>
        </p:nvGrpSpPr>
        <p:grpSpPr>
          <a:xfrm flipH="1">
            <a:off x="-249177" y="-1304007"/>
            <a:ext cx="10488005" cy="7873319"/>
            <a:chOff x="-1127077" y="-1293657"/>
            <a:chExt cx="10488005" cy="7873319"/>
          </a:xfrm>
        </p:grpSpPr>
        <p:sp>
          <p:nvSpPr>
            <p:cNvPr id="885" name="Google Shape;885;p31"/>
            <p:cNvSpPr/>
            <p:nvPr/>
          </p:nvSpPr>
          <p:spPr>
            <a:xfrm rot="5400000">
              <a:off x="6469777" y="2069639"/>
              <a:ext cx="5023468" cy="389741"/>
            </a:xfrm>
            <a:custGeom>
              <a:avLst/>
              <a:gdLst/>
              <a:ahLst/>
              <a:cxnLst/>
              <a:rect l="l" t="t" r="r" b="b"/>
              <a:pathLst>
                <a:path w="38579" h="4291" extrusionOk="0">
                  <a:moveTo>
                    <a:pt x="18969" y="4290"/>
                  </a:moveTo>
                  <a:lnTo>
                    <a:pt x="38579" y="1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1"/>
            <p:cNvSpPr/>
            <p:nvPr/>
          </p:nvSpPr>
          <p:spPr>
            <a:xfrm rot="6010465">
              <a:off x="8395326" y="148451"/>
              <a:ext cx="1207002" cy="429068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1"/>
            <p:cNvSpPr/>
            <p:nvPr/>
          </p:nvSpPr>
          <p:spPr>
            <a:xfrm rot="6010465">
              <a:off x="5171701" y="-626474"/>
              <a:ext cx="1477366" cy="567553"/>
            </a:xfrm>
            <a:custGeom>
              <a:avLst/>
              <a:gdLst/>
              <a:ahLst/>
              <a:cxnLst/>
              <a:rect l="l" t="t" r="r" b="b"/>
              <a:pathLst>
                <a:path w="13874" h="5504" extrusionOk="0">
                  <a:moveTo>
                    <a:pt x="13241" y="1"/>
                  </a:moveTo>
                  <a:lnTo>
                    <a:pt x="13874" y="5503"/>
                  </a:lnTo>
                  <a:lnTo>
                    <a:pt x="0" y="332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1"/>
            <p:cNvSpPr/>
            <p:nvPr/>
          </p:nvSpPr>
          <p:spPr>
            <a:xfrm rot="5502830">
              <a:off x="7897049" y="3546012"/>
              <a:ext cx="696046" cy="622414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 rot="6010465">
              <a:off x="7932102" y="-984854"/>
              <a:ext cx="914489" cy="1161711"/>
            </a:xfrm>
            <a:custGeom>
              <a:avLst/>
              <a:gdLst/>
              <a:ahLst/>
              <a:cxnLst/>
              <a:rect l="l" t="t" r="r" b="b"/>
              <a:pathLst>
                <a:path w="8588" h="11266" extrusionOk="0">
                  <a:moveTo>
                    <a:pt x="0" y="8259"/>
                  </a:moveTo>
                  <a:lnTo>
                    <a:pt x="4705" y="1"/>
                  </a:lnTo>
                  <a:lnTo>
                    <a:pt x="8587" y="112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 rot="-6840210">
              <a:off x="4910934" y="5163143"/>
              <a:ext cx="1650616" cy="682194"/>
            </a:xfrm>
            <a:custGeom>
              <a:avLst/>
              <a:gdLst/>
              <a:ahLst/>
              <a:cxnLst/>
              <a:rect l="l" t="t" r="r" b="b"/>
              <a:pathLst>
                <a:path w="13935" h="4611" extrusionOk="0">
                  <a:moveTo>
                    <a:pt x="0" y="3779"/>
                  </a:moveTo>
                  <a:lnTo>
                    <a:pt x="12920" y="1"/>
                  </a:lnTo>
                  <a:lnTo>
                    <a:pt x="13934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 rot="5633731">
              <a:off x="2609293" y="-1230861"/>
              <a:ext cx="1821272" cy="2381817"/>
            </a:xfrm>
            <a:custGeom>
              <a:avLst/>
              <a:gdLst/>
              <a:ahLst/>
              <a:cxnLst/>
              <a:rect l="l" t="t" r="r" b="b"/>
              <a:pathLst>
                <a:path w="11396" h="13190" extrusionOk="0">
                  <a:moveTo>
                    <a:pt x="4905" y="0"/>
                  </a:moveTo>
                  <a:lnTo>
                    <a:pt x="11395" y="5503"/>
                  </a:lnTo>
                  <a:lnTo>
                    <a:pt x="0" y="131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1"/>
            <p:cNvSpPr/>
            <p:nvPr/>
          </p:nvSpPr>
          <p:spPr>
            <a:xfrm rot="5633731">
              <a:off x="924158" y="-903678"/>
              <a:ext cx="1587140" cy="1247249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1"/>
            <p:cNvSpPr/>
            <p:nvPr/>
          </p:nvSpPr>
          <p:spPr>
            <a:xfrm rot="5502830">
              <a:off x="8024707" y="1370526"/>
              <a:ext cx="1424630" cy="471220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1"/>
            <p:cNvSpPr/>
            <p:nvPr/>
          </p:nvSpPr>
          <p:spPr>
            <a:xfrm rot="-6840210">
              <a:off x="3664130" y="4392359"/>
              <a:ext cx="844912" cy="2500048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1"/>
            <p:cNvSpPr/>
            <p:nvPr/>
          </p:nvSpPr>
          <p:spPr>
            <a:xfrm rot="6010465">
              <a:off x="8824167" y="-360316"/>
              <a:ext cx="603554" cy="369157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1"/>
            <p:cNvSpPr/>
            <p:nvPr/>
          </p:nvSpPr>
          <p:spPr>
            <a:xfrm rot="6068769">
              <a:off x="924699" y="2164781"/>
              <a:ext cx="1019436" cy="1413779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1"/>
            <p:cNvSpPr/>
            <p:nvPr/>
          </p:nvSpPr>
          <p:spPr>
            <a:xfrm rot="6068769">
              <a:off x="1795684" y="846713"/>
              <a:ext cx="1141523" cy="204079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1"/>
            <p:cNvSpPr/>
            <p:nvPr/>
          </p:nvSpPr>
          <p:spPr>
            <a:xfrm rot="5633731">
              <a:off x="2097460" y="-752705"/>
              <a:ext cx="1851637" cy="1388280"/>
            </a:xfrm>
            <a:custGeom>
              <a:avLst/>
              <a:gdLst/>
              <a:ahLst/>
              <a:cxnLst/>
              <a:rect l="l" t="t" r="r" b="b"/>
              <a:pathLst>
                <a:path w="11586" h="7688" extrusionOk="0">
                  <a:moveTo>
                    <a:pt x="0" y="7687"/>
                  </a:moveTo>
                  <a:lnTo>
                    <a:pt x="11395" y="1"/>
                  </a:lnTo>
                  <a:lnTo>
                    <a:pt x="11586" y="7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1"/>
            <p:cNvSpPr/>
            <p:nvPr/>
          </p:nvSpPr>
          <p:spPr>
            <a:xfrm rot="5502830">
              <a:off x="8355544" y="4365352"/>
              <a:ext cx="1010620" cy="768244"/>
            </a:xfrm>
            <a:custGeom>
              <a:avLst/>
              <a:gdLst/>
              <a:ahLst/>
              <a:cxnLst/>
              <a:rect l="l" t="t" r="r" b="b"/>
              <a:pathLst>
                <a:path w="7765" h="8450" extrusionOk="0">
                  <a:moveTo>
                    <a:pt x="0" y="8450"/>
                  </a:moveTo>
                  <a:lnTo>
                    <a:pt x="4905" y="1"/>
                  </a:lnTo>
                  <a:lnTo>
                    <a:pt x="7764" y="20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1"/>
            <p:cNvSpPr/>
            <p:nvPr/>
          </p:nvSpPr>
          <p:spPr>
            <a:xfrm rot="6010465">
              <a:off x="7126457" y="-437813"/>
              <a:ext cx="291661" cy="891855"/>
            </a:xfrm>
            <a:custGeom>
              <a:avLst/>
              <a:gdLst/>
              <a:ahLst/>
              <a:cxnLst/>
              <a:rect l="l" t="t" r="r" b="b"/>
              <a:pathLst>
                <a:path w="2739" h="8649" extrusionOk="0">
                  <a:moveTo>
                    <a:pt x="0" y="1"/>
                  </a:moveTo>
                  <a:lnTo>
                    <a:pt x="2227" y="8649"/>
                  </a:lnTo>
                  <a:lnTo>
                    <a:pt x="2739" y="24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1"/>
            <p:cNvSpPr/>
            <p:nvPr/>
          </p:nvSpPr>
          <p:spPr>
            <a:xfrm rot="6010465">
              <a:off x="6934639" y="-1042231"/>
              <a:ext cx="1151630" cy="1201926"/>
            </a:xfrm>
            <a:custGeom>
              <a:avLst/>
              <a:gdLst/>
              <a:ahLst/>
              <a:cxnLst/>
              <a:rect l="l" t="t" r="r" b="b"/>
              <a:pathLst>
                <a:path w="10815" h="11656" extrusionOk="0">
                  <a:moveTo>
                    <a:pt x="0" y="1"/>
                  </a:moveTo>
                  <a:lnTo>
                    <a:pt x="8587" y="30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1"/>
            <p:cNvSpPr/>
            <p:nvPr/>
          </p:nvSpPr>
          <p:spPr>
            <a:xfrm rot="6010465">
              <a:off x="5652806" y="-804635"/>
              <a:ext cx="1410068" cy="1016110"/>
            </a:xfrm>
            <a:custGeom>
              <a:avLst/>
              <a:gdLst/>
              <a:ahLst/>
              <a:cxnLst/>
              <a:rect l="l" t="t" r="r" b="b"/>
              <a:pathLst>
                <a:path w="13242" h="9854" extrusionOk="0">
                  <a:moveTo>
                    <a:pt x="0" y="9853"/>
                  </a:moveTo>
                  <a:lnTo>
                    <a:pt x="13241" y="6526"/>
                  </a:lnTo>
                  <a:lnTo>
                    <a:pt x="87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1"/>
            <p:cNvSpPr/>
            <p:nvPr/>
          </p:nvSpPr>
          <p:spPr>
            <a:xfrm rot="5502830">
              <a:off x="7427260" y="2643558"/>
              <a:ext cx="1689617" cy="622414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1"/>
            <p:cNvSpPr/>
            <p:nvPr/>
          </p:nvSpPr>
          <p:spPr>
            <a:xfrm rot="-6840210">
              <a:off x="3935768" y="4655196"/>
              <a:ext cx="919773" cy="1893752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1"/>
            <p:cNvSpPr/>
            <p:nvPr/>
          </p:nvSpPr>
          <p:spPr>
            <a:xfrm rot="6068769">
              <a:off x="1580117" y="1824267"/>
              <a:ext cx="1187396" cy="204079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1"/>
            <p:cNvSpPr/>
            <p:nvPr/>
          </p:nvSpPr>
          <p:spPr>
            <a:xfrm rot="6010465">
              <a:off x="7688631" y="-267399"/>
              <a:ext cx="793629" cy="1352889"/>
            </a:xfrm>
            <a:custGeom>
              <a:avLst/>
              <a:gdLst/>
              <a:ahLst/>
              <a:cxnLst/>
              <a:rect l="l" t="t" r="r" b="b"/>
              <a:pathLst>
                <a:path w="7453" h="13120" extrusionOk="0">
                  <a:moveTo>
                    <a:pt x="0" y="10685"/>
                  </a:moveTo>
                  <a:lnTo>
                    <a:pt x="7453" y="0"/>
                  </a:lnTo>
                  <a:lnTo>
                    <a:pt x="2739" y="13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1"/>
            <p:cNvSpPr/>
            <p:nvPr/>
          </p:nvSpPr>
          <p:spPr>
            <a:xfrm rot="6068769">
              <a:off x="-223123" y="1019680"/>
              <a:ext cx="957911" cy="2059499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1"/>
            <p:cNvSpPr/>
            <p:nvPr/>
          </p:nvSpPr>
          <p:spPr>
            <a:xfrm rot="6068769">
              <a:off x="-719170" y="2495942"/>
              <a:ext cx="1363663" cy="1373919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1"/>
            <p:cNvSpPr/>
            <p:nvPr/>
          </p:nvSpPr>
          <p:spPr>
            <a:xfrm rot="5502830">
              <a:off x="8209672" y="3831516"/>
              <a:ext cx="1334305" cy="768244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1"/>
            <p:cNvSpPr/>
            <p:nvPr/>
          </p:nvSpPr>
          <p:spPr>
            <a:xfrm rot="6010465">
              <a:off x="7671510" y="-347773"/>
              <a:ext cx="1207002" cy="1161711"/>
            </a:xfrm>
            <a:custGeom>
              <a:avLst/>
              <a:gdLst/>
              <a:ahLst/>
              <a:cxnLst/>
              <a:rect l="l" t="t" r="r" b="b"/>
              <a:pathLst>
                <a:path w="11335" h="11266" extrusionOk="0">
                  <a:moveTo>
                    <a:pt x="0" y="1"/>
                  </a:moveTo>
                  <a:lnTo>
                    <a:pt x="11335" y="581"/>
                  </a:lnTo>
                  <a:lnTo>
                    <a:pt x="3882" y="1126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1"/>
            <p:cNvSpPr/>
            <p:nvPr/>
          </p:nvSpPr>
          <p:spPr>
            <a:xfrm rot="6068769">
              <a:off x="84303" y="372864"/>
              <a:ext cx="1141523" cy="2726376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1"/>
            <p:cNvSpPr/>
            <p:nvPr/>
          </p:nvSpPr>
          <p:spPr>
            <a:xfrm rot="5502830">
              <a:off x="7920116" y="4503367"/>
              <a:ext cx="1134654" cy="570500"/>
            </a:xfrm>
            <a:custGeom>
              <a:avLst/>
              <a:gdLst/>
              <a:ahLst/>
              <a:cxnLst/>
              <a:rect l="l" t="t" r="r" b="b"/>
              <a:pathLst>
                <a:path w="8718" h="6275" extrusionOk="0">
                  <a:moveTo>
                    <a:pt x="0" y="3268"/>
                  </a:moveTo>
                  <a:lnTo>
                    <a:pt x="8718" y="1"/>
                  </a:lnTo>
                  <a:lnTo>
                    <a:pt x="4073" y="627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1"/>
            <p:cNvSpPr/>
            <p:nvPr/>
          </p:nvSpPr>
          <p:spPr>
            <a:xfrm rot="5502830">
              <a:off x="8425394" y="2187657"/>
              <a:ext cx="562902" cy="459401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1"/>
            <p:cNvSpPr/>
            <p:nvPr/>
          </p:nvSpPr>
          <p:spPr>
            <a:xfrm rot="-6840210">
              <a:off x="5516770" y="4943483"/>
              <a:ext cx="1650616" cy="814313"/>
            </a:xfrm>
            <a:custGeom>
              <a:avLst/>
              <a:gdLst/>
              <a:ahLst/>
              <a:cxnLst/>
              <a:rect l="l" t="t" r="r" b="b"/>
              <a:pathLst>
                <a:path w="13935" h="5504" extrusionOk="0">
                  <a:moveTo>
                    <a:pt x="0" y="1"/>
                  </a:moveTo>
                  <a:lnTo>
                    <a:pt x="633" y="5503"/>
                  </a:lnTo>
                  <a:lnTo>
                    <a:pt x="13934" y="8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1"/>
            <p:cNvSpPr/>
            <p:nvPr/>
          </p:nvSpPr>
          <p:spPr>
            <a:xfrm rot="6010465">
              <a:off x="6434624" y="-1639971"/>
              <a:ext cx="1151630" cy="2217934"/>
            </a:xfrm>
            <a:custGeom>
              <a:avLst/>
              <a:gdLst/>
              <a:ahLst/>
              <a:cxnLst/>
              <a:rect l="l" t="t" r="r" b="b"/>
              <a:pathLst>
                <a:path w="10815" h="21509" extrusionOk="0">
                  <a:moveTo>
                    <a:pt x="0" y="1"/>
                  </a:moveTo>
                  <a:lnTo>
                    <a:pt x="2036" y="21508"/>
                  </a:lnTo>
                  <a:lnTo>
                    <a:pt x="10814" y="116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1"/>
            <p:cNvSpPr/>
            <p:nvPr/>
          </p:nvSpPr>
          <p:spPr>
            <a:xfrm rot="6068769">
              <a:off x="22276" y="-559084"/>
              <a:ext cx="1632880" cy="2726376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1"/>
            <p:cNvSpPr/>
            <p:nvPr/>
          </p:nvSpPr>
          <p:spPr>
            <a:xfrm rot="-6840210">
              <a:off x="4715844" y="5123556"/>
              <a:ext cx="1530506" cy="1012861"/>
            </a:xfrm>
            <a:custGeom>
              <a:avLst/>
              <a:gdLst/>
              <a:ahLst/>
              <a:cxnLst/>
              <a:rect l="l" t="t" r="r" b="b"/>
              <a:pathLst>
                <a:path w="12921" h="6846" extrusionOk="0">
                  <a:moveTo>
                    <a:pt x="0" y="6846"/>
                  </a:moveTo>
                  <a:lnTo>
                    <a:pt x="12920" y="3068"/>
                  </a:lnTo>
                  <a:lnTo>
                    <a:pt x="51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1"/>
            <p:cNvSpPr/>
            <p:nvPr/>
          </p:nvSpPr>
          <p:spPr>
            <a:xfrm rot="6068769">
              <a:off x="81010" y="1959350"/>
              <a:ext cx="1126834" cy="2787391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1"/>
            <p:cNvSpPr/>
            <p:nvPr/>
          </p:nvSpPr>
          <p:spPr>
            <a:xfrm rot="5633731">
              <a:off x="1653276" y="-1088771"/>
              <a:ext cx="1851637" cy="1999896"/>
            </a:xfrm>
            <a:custGeom>
              <a:avLst/>
              <a:gdLst/>
              <a:ahLst/>
              <a:cxnLst/>
              <a:rect l="l" t="t" r="r" b="b"/>
              <a:pathLst>
                <a:path w="11586" h="11075" extrusionOk="0">
                  <a:moveTo>
                    <a:pt x="0" y="6915"/>
                  </a:moveTo>
                  <a:lnTo>
                    <a:pt x="9931" y="11074"/>
                  </a:lnTo>
                  <a:lnTo>
                    <a:pt x="11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1"/>
            <p:cNvSpPr/>
            <p:nvPr/>
          </p:nvSpPr>
          <p:spPr>
            <a:xfrm rot="5502830">
              <a:off x="8198885" y="4514598"/>
              <a:ext cx="1134654" cy="582320"/>
            </a:xfrm>
            <a:custGeom>
              <a:avLst/>
              <a:gdLst/>
              <a:ahLst/>
              <a:cxnLst/>
              <a:rect l="l" t="t" r="r" b="b"/>
              <a:pathLst>
                <a:path w="8718" h="6405" extrusionOk="0">
                  <a:moveTo>
                    <a:pt x="0" y="6405"/>
                  </a:moveTo>
                  <a:lnTo>
                    <a:pt x="8718" y="3138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1"/>
            <p:cNvSpPr/>
            <p:nvPr/>
          </p:nvSpPr>
          <p:spPr>
            <a:xfrm rot="5502830">
              <a:off x="7738411" y="3980487"/>
              <a:ext cx="936174" cy="569682"/>
            </a:xfrm>
            <a:custGeom>
              <a:avLst/>
              <a:gdLst/>
              <a:ahLst/>
              <a:cxnLst/>
              <a:rect l="l" t="t" r="r" b="b"/>
              <a:pathLst>
                <a:path w="7193" h="6266" extrusionOk="0">
                  <a:moveTo>
                    <a:pt x="1" y="6266"/>
                  </a:moveTo>
                  <a:lnTo>
                    <a:pt x="3120" y="1"/>
                  </a:lnTo>
                  <a:lnTo>
                    <a:pt x="7193" y="3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1"/>
            <p:cNvSpPr/>
            <p:nvPr/>
          </p:nvSpPr>
          <p:spPr>
            <a:xfrm rot="6068769">
              <a:off x="-1701607" y="2304541"/>
              <a:ext cx="2321453" cy="72574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1"/>
            <p:cNvSpPr/>
            <p:nvPr/>
          </p:nvSpPr>
          <p:spPr>
            <a:xfrm rot="6068769">
              <a:off x="281264" y="1871723"/>
              <a:ext cx="490514" cy="1334060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1"/>
            <p:cNvSpPr/>
            <p:nvPr/>
          </p:nvSpPr>
          <p:spPr>
            <a:xfrm rot="5904527">
              <a:off x="1443328" y="3914564"/>
              <a:ext cx="1157015" cy="1482642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1"/>
            <p:cNvSpPr/>
            <p:nvPr/>
          </p:nvSpPr>
          <p:spPr>
            <a:xfrm rot="5568389">
              <a:off x="-1365562" y="4338148"/>
              <a:ext cx="2067921" cy="1067077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1"/>
            <p:cNvSpPr/>
            <p:nvPr/>
          </p:nvSpPr>
          <p:spPr>
            <a:xfrm rot="5904527">
              <a:off x="-178043" y="4132550"/>
              <a:ext cx="1748469" cy="1130844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1"/>
            <p:cNvSpPr/>
            <p:nvPr/>
          </p:nvSpPr>
          <p:spPr>
            <a:xfrm rot="5904527">
              <a:off x="2213705" y="5092201"/>
              <a:ext cx="1673802" cy="800030"/>
            </a:xfrm>
            <a:custGeom>
              <a:avLst/>
              <a:gdLst/>
              <a:ahLst/>
              <a:cxnLst/>
              <a:rect l="l" t="t" r="r" b="b"/>
              <a:pathLst>
                <a:path w="12800" h="6977" extrusionOk="0">
                  <a:moveTo>
                    <a:pt x="1" y="6976"/>
                  </a:moveTo>
                  <a:lnTo>
                    <a:pt x="12800" y="2496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1"/>
            <p:cNvSpPr/>
            <p:nvPr/>
          </p:nvSpPr>
          <p:spPr>
            <a:xfrm rot="5904527">
              <a:off x="3108075" y="5214559"/>
              <a:ext cx="1265812" cy="1240236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1"/>
            <p:cNvSpPr/>
            <p:nvPr/>
          </p:nvSpPr>
          <p:spPr>
            <a:xfrm rot="5904527">
              <a:off x="1572507" y="4599856"/>
              <a:ext cx="1673802" cy="1534242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1"/>
            <p:cNvSpPr/>
            <p:nvPr/>
          </p:nvSpPr>
          <p:spPr>
            <a:xfrm rot="5904527">
              <a:off x="286693" y="4234727"/>
              <a:ext cx="1748469" cy="1108026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1"/>
            <p:cNvSpPr/>
            <p:nvPr/>
          </p:nvSpPr>
          <p:spPr>
            <a:xfrm rot="5904527">
              <a:off x="-1052520" y="4921703"/>
              <a:ext cx="2614269" cy="565537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1"/>
            <p:cNvSpPr/>
            <p:nvPr/>
          </p:nvSpPr>
          <p:spPr>
            <a:xfrm rot="5502830">
              <a:off x="7994445" y="2605905"/>
              <a:ext cx="1399771" cy="459401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1"/>
            <p:cNvSpPr/>
            <p:nvPr/>
          </p:nvSpPr>
          <p:spPr>
            <a:xfrm rot="5502830">
              <a:off x="7813508" y="3429748"/>
              <a:ext cx="2552256" cy="378303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1"/>
            <p:cNvSpPr/>
            <p:nvPr/>
          </p:nvSpPr>
          <p:spPr>
            <a:xfrm rot="5502830">
              <a:off x="7830065" y="3441251"/>
              <a:ext cx="2171174" cy="715512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31"/>
          <p:cNvSpPr txBox="1">
            <a:spLocks noGrp="1"/>
          </p:cNvSpPr>
          <p:nvPr>
            <p:ph type="title"/>
          </p:nvPr>
        </p:nvSpPr>
        <p:spPr>
          <a:xfrm>
            <a:off x="1899950" y="2670963"/>
            <a:ext cx="30795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36" name="Google Shape;936;p31"/>
          <p:cNvSpPr txBox="1">
            <a:spLocks noGrp="1"/>
          </p:cNvSpPr>
          <p:nvPr>
            <p:ph type="subTitle" idx="1"/>
          </p:nvPr>
        </p:nvSpPr>
        <p:spPr>
          <a:xfrm>
            <a:off x="1899950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7" name="Google Shape;937;p31"/>
          <p:cNvSpPr txBox="1">
            <a:spLocks noGrp="1"/>
          </p:cNvSpPr>
          <p:nvPr>
            <p:ph type="title" idx="2" hasCustomPrompt="1"/>
          </p:nvPr>
        </p:nvSpPr>
        <p:spPr>
          <a:xfrm>
            <a:off x="2177750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15_1_1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2"/>
          <p:cNvSpPr txBox="1">
            <a:spLocks noGrp="1"/>
          </p:cNvSpPr>
          <p:nvPr>
            <p:ph type="title"/>
          </p:nvPr>
        </p:nvSpPr>
        <p:spPr>
          <a:xfrm>
            <a:off x="2879850" y="2670963"/>
            <a:ext cx="30795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0" name="Google Shape;940;p32"/>
          <p:cNvSpPr txBox="1">
            <a:spLocks noGrp="1"/>
          </p:cNvSpPr>
          <p:nvPr>
            <p:ph type="subTitle" idx="1"/>
          </p:nvPr>
        </p:nvSpPr>
        <p:spPr>
          <a:xfrm>
            <a:off x="3036900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1" name="Google Shape;941;p32"/>
          <p:cNvSpPr txBox="1">
            <a:spLocks noGrp="1"/>
          </p:cNvSpPr>
          <p:nvPr>
            <p:ph type="title" idx="2" hasCustomPrompt="1"/>
          </p:nvPr>
        </p:nvSpPr>
        <p:spPr>
          <a:xfrm>
            <a:off x="3767250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942" name="Google Shape;942;p32"/>
          <p:cNvGrpSpPr/>
          <p:nvPr/>
        </p:nvGrpSpPr>
        <p:grpSpPr>
          <a:xfrm>
            <a:off x="4495504" y="1513791"/>
            <a:ext cx="5520702" cy="4930977"/>
            <a:chOff x="4495504" y="1513791"/>
            <a:chExt cx="5520702" cy="4930977"/>
          </a:xfrm>
        </p:grpSpPr>
        <p:sp>
          <p:nvSpPr>
            <p:cNvPr id="943" name="Google Shape;943;p32"/>
            <p:cNvSpPr/>
            <p:nvPr/>
          </p:nvSpPr>
          <p:spPr>
            <a:xfrm rot="10551558" flipH="1">
              <a:off x="4551903" y="4748883"/>
              <a:ext cx="1877312" cy="1630236"/>
            </a:xfrm>
            <a:custGeom>
              <a:avLst/>
              <a:gdLst/>
              <a:ahLst/>
              <a:cxnLst/>
              <a:rect l="l" t="t" r="r" b="b"/>
              <a:pathLst>
                <a:path w="12731" h="20416" extrusionOk="0">
                  <a:moveTo>
                    <a:pt x="10313" y="0"/>
                  </a:moveTo>
                  <a:lnTo>
                    <a:pt x="12730" y="20416"/>
                  </a:lnTo>
                  <a:lnTo>
                    <a:pt x="1" y="1408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32"/>
            <p:cNvGrpSpPr/>
            <p:nvPr/>
          </p:nvGrpSpPr>
          <p:grpSpPr>
            <a:xfrm>
              <a:off x="6123144" y="1513791"/>
              <a:ext cx="3893062" cy="4528913"/>
              <a:chOff x="6123144" y="1513791"/>
              <a:chExt cx="3893062" cy="4528913"/>
            </a:xfrm>
          </p:grpSpPr>
          <p:sp>
            <p:nvSpPr>
              <p:cNvPr id="945" name="Google Shape;945;p32"/>
              <p:cNvSpPr/>
              <p:nvPr/>
            </p:nvSpPr>
            <p:spPr>
              <a:xfrm rot="10800000" flipH="1">
                <a:off x="8853970" y="2955321"/>
                <a:ext cx="821208" cy="816407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373" extrusionOk="0">
                    <a:moveTo>
                      <a:pt x="0" y="10373"/>
                    </a:moveTo>
                    <a:lnTo>
                      <a:pt x="572" y="0"/>
                    </a:lnTo>
                    <a:lnTo>
                      <a:pt x="10433" y="37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 rot="10800000" flipH="1">
                <a:off x="8723713" y="5000624"/>
                <a:ext cx="1247474" cy="568880"/>
              </a:xfrm>
              <a:custGeom>
                <a:avLst/>
                <a:gdLst/>
                <a:ahLst/>
                <a:cxnLst/>
                <a:rect l="l" t="t" r="r" b="b"/>
                <a:pathLst>
                  <a:path w="15850" h="7228" extrusionOk="0">
                    <a:moveTo>
                      <a:pt x="0" y="1465"/>
                    </a:moveTo>
                    <a:lnTo>
                      <a:pt x="8206" y="7227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2"/>
              <p:cNvSpPr/>
              <p:nvPr/>
            </p:nvSpPr>
            <p:spPr>
              <a:xfrm rot="10800000" flipH="1">
                <a:off x="7406037" y="3736229"/>
                <a:ext cx="1051735" cy="1606841"/>
              </a:xfrm>
              <a:custGeom>
                <a:avLst/>
                <a:gdLst/>
                <a:ahLst/>
                <a:cxnLst/>
                <a:rect l="l" t="t" r="r" b="b"/>
                <a:pathLst>
                  <a:path w="13363" h="20416" extrusionOk="0">
                    <a:moveTo>
                      <a:pt x="1" y="0"/>
                    </a:moveTo>
                    <a:lnTo>
                      <a:pt x="2418" y="20416"/>
                    </a:lnTo>
                    <a:lnTo>
                      <a:pt x="13363" y="1196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2"/>
              <p:cNvSpPr/>
              <p:nvPr/>
            </p:nvSpPr>
            <p:spPr>
              <a:xfrm rot="10800000" flipH="1">
                <a:off x="7406037" y="4401129"/>
                <a:ext cx="1317758" cy="1053152"/>
              </a:xfrm>
              <a:custGeom>
                <a:avLst/>
                <a:gdLst/>
                <a:ahLst/>
                <a:cxnLst/>
                <a:rect l="l" t="t" r="r" b="b"/>
                <a:pathLst>
                  <a:path w="16743" h="13381" extrusionOk="0">
                    <a:moveTo>
                      <a:pt x="1" y="1413"/>
                    </a:moveTo>
                    <a:lnTo>
                      <a:pt x="16742" y="1"/>
                    </a:lnTo>
                    <a:lnTo>
                      <a:pt x="13363" y="133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2"/>
              <p:cNvSpPr/>
              <p:nvPr/>
            </p:nvSpPr>
            <p:spPr>
              <a:xfrm rot="10800000" flipH="1">
                <a:off x="7596346" y="3736231"/>
                <a:ext cx="1302725" cy="664979"/>
              </a:xfrm>
              <a:custGeom>
                <a:avLst/>
                <a:gdLst/>
                <a:ahLst/>
                <a:cxnLst/>
                <a:rect l="l" t="t" r="r" b="b"/>
                <a:pathLst>
                  <a:path w="16552" h="8449" extrusionOk="0">
                    <a:moveTo>
                      <a:pt x="0" y="8449"/>
                    </a:moveTo>
                    <a:lnTo>
                      <a:pt x="16551" y="7998"/>
                    </a:lnTo>
                    <a:lnTo>
                      <a:pt x="109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2"/>
              <p:cNvSpPr/>
              <p:nvPr/>
            </p:nvSpPr>
            <p:spPr>
              <a:xfrm rot="10800000" flipH="1">
                <a:off x="8457691" y="4401129"/>
                <a:ext cx="911955" cy="1053152"/>
              </a:xfrm>
              <a:custGeom>
                <a:avLst/>
                <a:gdLst/>
                <a:ahLst/>
                <a:cxnLst/>
                <a:rect l="l" t="t" r="r" b="b"/>
                <a:pathLst>
                  <a:path w="11587" h="13381" extrusionOk="0">
                    <a:moveTo>
                      <a:pt x="3380" y="1"/>
                    </a:moveTo>
                    <a:lnTo>
                      <a:pt x="11586" y="5763"/>
                    </a:lnTo>
                    <a:lnTo>
                      <a:pt x="1" y="133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2"/>
              <p:cNvSpPr/>
              <p:nvPr/>
            </p:nvSpPr>
            <p:spPr>
              <a:xfrm rot="10800000" flipH="1">
                <a:off x="6594434" y="3736229"/>
                <a:ext cx="1001993" cy="1606841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2"/>
              <p:cNvSpPr/>
              <p:nvPr/>
            </p:nvSpPr>
            <p:spPr>
              <a:xfrm rot="10800000" flipH="1">
                <a:off x="6488733" y="4234746"/>
                <a:ext cx="917385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11656" h="14082" extrusionOk="0">
                    <a:moveTo>
                      <a:pt x="1" y="1153"/>
                    </a:moveTo>
                    <a:lnTo>
                      <a:pt x="11656" y="0"/>
                    </a:lnTo>
                    <a:lnTo>
                      <a:pt x="1344" y="140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2"/>
              <p:cNvSpPr/>
              <p:nvPr/>
            </p:nvSpPr>
            <p:spPr>
              <a:xfrm rot="10800000" flipH="1">
                <a:off x="8853970" y="2104128"/>
                <a:ext cx="536138" cy="851273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0816" extrusionOk="0">
                    <a:moveTo>
                      <a:pt x="0" y="1"/>
                    </a:moveTo>
                    <a:lnTo>
                      <a:pt x="3120" y="10815"/>
                    </a:lnTo>
                    <a:lnTo>
                      <a:pt x="6811" y="37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2"/>
              <p:cNvSpPr/>
              <p:nvPr/>
            </p:nvSpPr>
            <p:spPr>
              <a:xfrm rot="10800000" flipH="1">
                <a:off x="8853970" y="2663405"/>
                <a:ext cx="821208" cy="810976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304" extrusionOk="0">
                    <a:moveTo>
                      <a:pt x="0" y="6595"/>
                    </a:moveTo>
                    <a:lnTo>
                      <a:pt x="10433" y="0"/>
                    </a:lnTo>
                    <a:lnTo>
                      <a:pt x="6811" y="103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2"/>
              <p:cNvSpPr/>
              <p:nvPr/>
            </p:nvSpPr>
            <p:spPr>
              <a:xfrm rot="10800000" flipH="1">
                <a:off x="9099450" y="2104129"/>
                <a:ext cx="696461" cy="559356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7107" extrusionOk="0">
                    <a:moveTo>
                      <a:pt x="1" y="7106"/>
                    </a:moveTo>
                    <a:lnTo>
                      <a:pt x="8848" y="1664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 rot="10800000" flipH="1">
                <a:off x="6123144" y="4234735"/>
                <a:ext cx="471364" cy="1807970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12930" extrusionOk="0">
                    <a:moveTo>
                      <a:pt x="4646" y="1"/>
                    </a:moveTo>
                    <a:lnTo>
                      <a:pt x="5989" y="12930"/>
                    </a:lnTo>
                    <a:lnTo>
                      <a:pt x="1" y="62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 rot="10800000" flipH="1">
                <a:off x="8457691" y="4401129"/>
                <a:ext cx="1012225" cy="599575"/>
              </a:xfrm>
              <a:custGeom>
                <a:avLst/>
                <a:gdLst/>
                <a:ahLst/>
                <a:cxnLst/>
                <a:rect l="l" t="t" r="r" b="b"/>
                <a:pathLst>
                  <a:path w="12861" h="7618" extrusionOk="0">
                    <a:moveTo>
                      <a:pt x="1" y="7617"/>
                    </a:moveTo>
                    <a:lnTo>
                      <a:pt x="11586" y="0"/>
                    </a:lnTo>
                    <a:lnTo>
                      <a:pt x="12860" y="41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 rot="10800000" flipH="1">
                <a:off x="9099450" y="1937747"/>
                <a:ext cx="916756" cy="594774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7557" extrusionOk="0">
                    <a:moveTo>
                      <a:pt x="1" y="5442"/>
                    </a:moveTo>
                    <a:lnTo>
                      <a:pt x="8848" y="0"/>
                    </a:lnTo>
                    <a:lnTo>
                      <a:pt x="11647" y="75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2"/>
              <p:cNvSpPr/>
              <p:nvPr/>
            </p:nvSpPr>
            <p:spPr>
              <a:xfrm rot="10800000" flipH="1">
                <a:off x="8337666" y="2104128"/>
                <a:ext cx="761864" cy="851273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10816" extrusionOk="0">
                    <a:moveTo>
                      <a:pt x="6560" y="1"/>
                    </a:moveTo>
                    <a:lnTo>
                      <a:pt x="9680" y="10815"/>
                    </a:lnTo>
                    <a:lnTo>
                      <a:pt x="0" y="83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2"/>
              <p:cNvSpPr/>
              <p:nvPr/>
            </p:nvSpPr>
            <p:spPr>
              <a:xfrm rot="10800000" flipH="1">
                <a:off x="8457691" y="3771648"/>
                <a:ext cx="856704" cy="6295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7999" extrusionOk="0">
                    <a:moveTo>
                      <a:pt x="1" y="0"/>
                    </a:moveTo>
                    <a:lnTo>
                      <a:pt x="5607" y="7998"/>
                    </a:lnTo>
                    <a:lnTo>
                      <a:pt x="10884" y="54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2"/>
              <p:cNvSpPr/>
              <p:nvPr/>
            </p:nvSpPr>
            <p:spPr>
              <a:xfrm rot="10800000" flipH="1">
                <a:off x="8457691" y="3972818"/>
                <a:ext cx="1012225" cy="700553"/>
              </a:xfrm>
              <a:custGeom>
                <a:avLst/>
                <a:gdLst/>
                <a:ahLst/>
                <a:cxnLst/>
                <a:rect l="l" t="t" r="r" b="b"/>
                <a:pathLst>
                  <a:path w="12861" h="8901" extrusionOk="0">
                    <a:moveTo>
                      <a:pt x="1" y="3458"/>
                    </a:moveTo>
                    <a:lnTo>
                      <a:pt x="12860" y="1"/>
                    </a:lnTo>
                    <a:lnTo>
                      <a:pt x="10884" y="8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2"/>
              <p:cNvSpPr/>
              <p:nvPr/>
            </p:nvSpPr>
            <p:spPr>
              <a:xfrm rot="10800000" flipH="1">
                <a:off x="8898989" y="3474302"/>
                <a:ext cx="776189" cy="498596"/>
              </a:xfrm>
              <a:custGeom>
                <a:avLst/>
                <a:gdLst/>
                <a:ahLst/>
                <a:cxnLst/>
                <a:rect l="l" t="t" r="r" b="b"/>
                <a:pathLst>
                  <a:path w="9862" h="6335" extrusionOk="0">
                    <a:moveTo>
                      <a:pt x="0" y="2556"/>
                    </a:moveTo>
                    <a:lnTo>
                      <a:pt x="9861" y="6334"/>
                    </a:lnTo>
                    <a:lnTo>
                      <a:pt x="52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2"/>
              <p:cNvSpPr/>
              <p:nvPr/>
            </p:nvSpPr>
            <p:spPr>
              <a:xfrm rot="10800000" flipH="1">
                <a:off x="9314314" y="3972818"/>
                <a:ext cx="251069" cy="700553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8901" extrusionOk="0">
                    <a:moveTo>
                      <a:pt x="1976" y="1"/>
                    </a:moveTo>
                    <a:lnTo>
                      <a:pt x="3189" y="5503"/>
                    </a:lnTo>
                    <a:lnTo>
                      <a:pt x="0" y="8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 rot="10800000" flipH="1">
                <a:off x="7596346" y="3045989"/>
                <a:ext cx="1302725" cy="725739"/>
              </a:xfrm>
              <a:custGeom>
                <a:avLst/>
                <a:gdLst/>
                <a:ahLst/>
                <a:cxnLst/>
                <a:rect l="l" t="t" r="r" b="b"/>
                <a:pathLst>
                  <a:path w="16552" h="9221" extrusionOk="0">
                    <a:moveTo>
                      <a:pt x="0" y="451"/>
                    </a:moveTo>
                    <a:lnTo>
                      <a:pt x="16551" y="0"/>
                    </a:lnTo>
                    <a:lnTo>
                      <a:pt x="7444" y="9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2"/>
              <p:cNvSpPr/>
              <p:nvPr/>
            </p:nvSpPr>
            <p:spPr>
              <a:xfrm rot="10800000" flipH="1">
                <a:off x="8182145" y="2300576"/>
                <a:ext cx="671905" cy="745494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9472" extrusionOk="0">
                    <a:moveTo>
                      <a:pt x="1976" y="9472"/>
                    </a:moveTo>
                    <a:lnTo>
                      <a:pt x="8536" y="11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2"/>
              <p:cNvSpPr/>
              <p:nvPr/>
            </p:nvSpPr>
            <p:spPr>
              <a:xfrm rot="10800000" flipH="1">
                <a:off x="8182145" y="2955321"/>
                <a:ext cx="716924" cy="816407"/>
              </a:xfrm>
              <a:custGeom>
                <a:avLst/>
                <a:gdLst/>
                <a:ahLst/>
                <a:cxnLst/>
                <a:rect l="l" t="t" r="r" b="b"/>
                <a:pathLst>
                  <a:path w="9109" h="10373" extrusionOk="0">
                    <a:moveTo>
                      <a:pt x="8536" y="10373"/>
                    </a:moveTo>
                    <a:lnTo>
                      <a:pt x="9108" y="0"/>
                    </a:lnTo>
                    <a:lnTo>
                      <a:pt x="1" y="92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2"/>
              <p:cNvSpPr/>
              <p:nvPr/>
            </p:nvSpPr>
            <p:spPr>
              <a:xfrm rot="-9881915" flipH="1">
                <a:off x="8412683" y="1696322"/>
                <a:ext cx="1493034" cy="816387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4291" extrusionOk="0">
                    <a:moveTo>
                      <a:pt x="8025" y="4160"/>
                    </a:moveTo>
                    <a:lnTo>
                      <a:pt x="18969" y="4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8" name="Google Shape;968;p32"/>
          <p:cNvGrpSpPr/>
          <p:nvPr/>
        </p:nvGrpSpPr>
        <p:grpSpPr>
          <a:xfrm rot="10800000">
            <a:off x="-890075" y="-902341"/>
            <a:ext cx="3893062" cy="4996168"/>
            <a:chOff x="6123144" y="1046537"/>
            <a:chExt cx="3893062" cy="4996168"/>
          </a:xfrm>
        </p:grpSpPr>
        <p:grpSp>
          <p:nvGrpSpPr>
            <p:cNvPr id="969" name="Google Shape;969;p32"/>
            <p:cNvGrpSpPr/>
            <p:nvPr/>
          </p:nvGrpSpPr>
          <p:grpSpPr>
            <a:xfrm>
              <a:off x="6123144" y="1513791"/>
              <a:ext cx="3893062" cy="4528913"/>
              <a:chOff x="6123144" y="1513791"/>
              <a:chExt cx="3893062" cy="4528913"/>
            </a:xfrm>
          </p:grpSpPr>
          <p:sp>
            <p:nvSpPr>
              <p:cNvPr id="970" name="Google Shape;970;p32"/>
              <p:cNvSpPr/>
              <p:nvPr/>
            </p:nvSpPr>
            <p:spPr>
              <a:xfrm rot="10800000" flipH="1">
                <a:off x="8853970" y="2955321"/>
                <a:ext cx="821208" cy="816407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373" extrusionOk="0">
                    <a:moveTo>
                      <a:pt x="0" y="10373"/>
                    </a:moveTo>
                    <a:lnTo>
                      <a:pt x="572" y="0"/>
                    </a:lnTo>
                    <a:lnTo>
                      <a:pt x="10433" y="37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 rot="10800000" flipH="1">
                <a:off x="8723713" y="5000624"/>
                <a:ext cx="1247474" cy="568880"/>
              </a:xfrm>
              <a:custGeom>
                <a:avLst/>
                <a:gdLst/>
                <a:ahLst/>
                <a:cxnLst/>
                <a:rect l="l" t="t" r="r" b="b"/>
                <a:pathLst>
                  <a:path w="15850" h="7228" extrusionOk="0">
                    <a:moveTo>
                      <a:pt x="0" y="1465"/>
                    </a:moveTo>
                    <a:lnTo>
                      <a:pt x="8206" y="7227"/>
                    </a:lnTo>
                    <a:lnTo>
                      <a:pt x="1584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2"/>
              <p:cNvSpPr/>
              <p:nvPr/>
            </p:nvSpPr>
            <p:spPr>
              <a:xfrm rot="10800000" flipH="1">
                <a:off x="7406037" y="3736229"/>
                <a:ext cx="1051735" cy="1606841"/>
              </a:xfrm>
              <a:custGeom>
                <a:avLst/>
                <a:gdLst/>
                <a:ahLst/>
                <a:cxnLst/>
                <a:rect l="l" t="t" r="r" b="b"/>
                <a:pathLst>
                  <a:path w="13363" h="20416" extrusionOk="0">
                    <a:moveTo>
                      <a:pt x="1" y="0"/>
                    </a:moveTo>
                    <a:lnTo>
                      <a:pt x="2418" y="20416"/>
                    </a:lnTo>
                    <a:lnTo>
                      <a:pt x="13363" y="1196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2"/>
              <p:cNvSpPr/>
              <p:nvPr/>
            </p:nvSpPr>
            <p:spPr>
              <a:xfrm rot="10800000" flipH="1">
                <a:off x="7406037" y="4401129"/>
                <a:ext cx="1317758" cy="1053152"/>
              </a:xfrm>
              <a:custGeom>
                <a:avLst/>
                <a:gdLst/>
                <a:ahLst/>
                <a:cxnLst/>
                <a:rect l="l" t="t" r="r" b="b"/>
                <a:pathLst>
                  <a:path w="16743" h="13381" extrusionOk="0">
                    <a:moveTo>
                      <a:pt x="1" y="1413"/>
                    </a:moveTo>
                    <a:lnTo>
                      <a:pt x="16742" y="1"/>
                    </a:lnTo>
                    <a:lnTo>
                      <a:pt x="13363" y="133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2"/>
              <p:cNvSpPr/>
              <p:nvPr/>
            </p:nvSpPr>
            <p:spPr>
              <a:xfrm rot="10800000" flipH="1">
                <a:off x="7596346" y="3736231"/>
                <a:ext cx="1302725" cy="664979"/>
              </a:xfrm>
              <a:custGeom>
                <a:avLst/>
                <a:gdLst/>
                <a:ahLst/>
                <a:cxnLst/>
                <a:rect l="l" t="t" r="r" b="b"/>
                <a:pathLst>
                  <a:path w="16552" h="8449" extrusionOk="0">
                    <a:moveTo>
                      <a:pt x="0" y="8449"/>
                    </a:moveTo>
                    <a:lnTo>
                      <a:pt x="16551" y="7998"/>
                    </a:lnTo>
                    <a:lnTo>
                      <a:pt x="109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2"/>
              <p:cNvSpPr/>
              <p:nvPr/>
            </p:nvSpPr>
            <p:spPr>
              <a:xfrm rot="10800000" flipH="1">
                <a:off x="8457691" y="4401129"/>
                <a:ext cx="911955" cy="1053152"/>
              </a:xfrm>
              <a:custGeom>
                <a:avLst/>
                <a:gdLst/>
                <a:ahLst/>
                <a:cxnLst/>
                <a:rect l="l" t="t" r="r" b="b"/>
                <a:pathLst>
                  <a:path w="11587" h="13381" extrusionOk="0">
                    <a:moveTo>
                      <a:pt x="3380" y="1"/>
                    </a:moveTo>
                    <a:lnTo>
                      <a:pt x="11586" y="5763"/>
                    </a:lnTo>
                    <a:lnTo>
                      <a:pt x="1" y="133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 rot="10800000" flipH="1">
                <a:off x="6594434" y="3736229"/>
                <a:ext cx="1001993" cy="1606841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2"/>
              <p:cNvSpPr/>
              <p:nvPr/>
            </p:nvSpPr>
            <p:spPr>
              <a:xfrm rot="10800000" flipH="1">
                <a:off x="6488733" y="4234746"/>
                <a:ext cx="917385" cy="1108324"/>
              </a:xfrm>
              <a:custGeom>
                <a:avLst/>
                <a:gdLst/>
                <a:ahLst/>
                <a:cxnLst/>
                <a:rect l="l" t="t" r="r" b="b"/>
                <a:pathLst>
                  <a:path w="11656" h="14082" extrusionOk="0">
                    <a:moveTo>
                      <a:pt x="1" y="1153"/>
                    </a:moveTo>
                    <a:lnTo>
                      <a:pt x="11656" y="0"/>
                    </a:lnTo>
                    <a:lnTo>
                      <a:pt x="1344" y="1408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2"/>
              <p:cNvSpPr/>
              <p:nvPr/>
            </p:nvSpPr>
            <p:spPr>
              <a:xfrm rot="10800000" flipH="1">
                <a:off x="8853970" y="2104128"/>
                <a:ext cx="536138" cy="851273"/>
              </a:xfrm>
              <a:custGeom>
                <a:avLst/>
                <a:gdLst/>
                <a:ahLst/>
                <a:cxnLst/>
                <a:rect l="l" t="t" r="r" b="b"/>
                <a:pathLst>
                  <a:path w="6812" h="10816" extrusionOk="0">
                    <a:moveTo>
                      <a:pt x="0" y="1"/>
                    </a:moveTo>
                    <a:lnTo>
                      <a:pt x="3120" y="10815"/>
                    </a:lnTo>
                    <a:lnTo>
                      <a:pt x="6811" y="371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 rot="10800000" flipH="1">
                <a:off x="8853970" y="2663405"/>
                <a:ext cx="821208" cy="810976"/>
              </a:xfrm>
              <a:custGeom>
                <a:avLst/>
                <a:gdLst/>
                <a:ahLst/>
                <a:cxnLst/>
                <a:rect l="l" t="t" r="r" b="b"/>
                <a:pathLst>
                  <a:path w="10434" h="10304" extrusionOk="0">
                    <a:moveTo>
                      <a:pt x="0" y="6595"/>
                    </a:moveTo>
                    <a:lnTo>
                      <a:pt x="10433" y="0"/>
                    </a:lnTo>
                    <a:lnTo>
                      <a:pt x="6811" y="1030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2"/>
              <p:cNvSpPr/>
              <p:nvPr/>
            </p:nvSpPr>
            <p:spPr>
              <a:xfrm rot="10800000" flipH="1">
                <a:off x="9099450" y="2104129"/>
                <a:ext cx="696461" cy="559356"/>
              </a:xfrm>
              <a:custGeom>
                <a:avLst/>
                <a:gdLst/>
                <a:ahLst/>
                <a:cxnLst/>
                <a:rect l="l" t="t" r="r" b="b"/>
                <a:pathLst>
                  <a:path w="8849" h="7107" extrusionOk="0">
                    <a:moveTo>
                      <a:pt x="1" y="7106"/>
                    </a:moveTo>
                    <a:lnTo>
                      <a:pt x="8848" y="1664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2"/>
              <p:cNvSpPr/>
              <p:nvPr/>
            </p:nvSpPr>
            <p:spPr>
              <a:xfrm rot="10800000" flipH="1">
                <a:off x="6123144" y="4234735"/>
                <a:ext cx="471364" cy="1807970"/>
              </a:xfrm>
              <a:custGeom>
                <a:avLst/>
                <a:gdLst/>
                <a:ahLst/>
                <a:cxnLst/>
                <a:rect l="l" t="t" r="r" b="b"/>
                <a:pathLst>
                  <a:path w="5989" h="12930" extrusionOk="0">
                    <a:moveTo>
                      <a:pt x="4646" y="1"/>
                    </a:moveTo>
                    <a:lnTo>
                      <a:pt x="5989" y="12930"/>
                    </a:lnTo>
                    <a:lnTo>
                      <a:pt x="1" y="627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2"/>
              <p:cNvSpPr/>
              <p:nvPr/>
            </p:nvSpPr>
            <p:spPr>
              <a:xfrm rot="10800000" flipH="1">
                <a:off x="8457691" y="4401129"/>
                <a:ext cx="1012225" cy="599575"/>
              </a:xfrm>
              <a:custGeom>
                <a:avLst/>
                <a:gdLst/>
                <a:ahLst/>
                <a:cxnLst/>
                <a:rect l="l" t="t" r="r" b="b"/>
                <a:pathLst>
                  <a:path w="12861" h="7618" extrusionOk="0">
                    <a:moveTo>
                      <a:pt x="1" y="7617"/>
                    </a:moveTo>
                    <a:lnTo>
                      <a:pt x="11586" y="0"/>
                    </a:lnTo>
                    <a:lnTo>
                      <a:pt x="12860" y="41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2"/>
              <p:cNvSpPr/>
              <p:nvPr/>
            </p:nvSpPr>
            <p:spPr>
              <a:xfrm rot="10800000" flipH="1">
                <a:off x="9099450" y="1937747"/>
                <a:ext cx="916756" cy="594774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7557" extrusionOk="0">
                    <a:moveTo>
                      <a:pt x="1" y="5442"/>
                    </a:moveTo>
                    <a:lnTo>
                      <a:pt x="8848" y="0"/>
                    </a:lnTo>
                    <a:lnTo>
                      <a:pt x="11647" y="75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2"/>
              <p:cNvSpPr/>
              <p:nvPr/>
            </p:nvSpPr>
            <p:spPr>
              <a:xfrm rot="10800000" flipH="1">
                <a:off x="8337666" y="2104128"/>
                <a:ext cx="761864" cy="851273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10816" extrusionOk="0">
                    <a:moveTo>
                      <a:pt x="6560" y="1"/>
                    </a:moveTo>
                    <a:lnTo>
                      <a:pt x="9680" y="10815"/>
                    </a:lnTo>
                    <a:lnTo>
                      <a:pt x="0" y="83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2"/>
              <p:cNvSpPr/>
              <p:nvPr/>
            </p:nvSpPr>
            <p:spPr>
              <a:xfrm rot="10800000" flipH="1">
                <a:off x="8457691" y="3771648"/>
                <a:ext cx="856704" cy="629561"/>
              </a:xfrm>
              <a:custGeom>
                <a:avLst/>
                <a:gdLst/>
                <a:ahLst/>
                <a:cxnLst/>
                <a:rect l="l" t="t" r="r" b="b"/>
                <a:pathLst>
                  <a:path w="10885" h="7999" extrusionOk="0">
                    <a:moveTo>
                      <a:pt x="1" y="0"/>
                    </a:moveTo>
                    <a:lnTo>
                      <a:pt x="5607" y="7998"/>
                    </a:lnTo>
                    <a:lnTo>
                      <a:pt x="10884" y="54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2"/>
              <p:cNvSpPr/>
              <p:nvPr/>
            </p:nvSpPr>
            <p:spPr>
              <a:xfrm rot="10800000" flipH="1">
                <a:off x="8457691" y="3972818"/>
                <a:ext cx="1012225" cy="700553"/>
              </a:xfrm>
              <a:custGeom>
                <a:avLst/>
                <a:gdLst/>
                <a:ahLst/>
                <a:cxnLst/>
                <a:rect l="l" t="t" r="r" b="b"/>
                <a:pathLst>
                  <a:path w="12861" h="8901" extrusionOk="0">
                    <a:moveTo>
                      <a:pt x="1" y="3458"/>
                    </a:moveTo>
                    <a:lnTo>
                      <a:pt x="12860" y="1"/>
                    </a:lnTo>
                    <a:lnTo>
                      <a:pt x="10884" y="8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2"/>
              <p:cNvSpPr/>
              <p:nvPr/>
            </p:nvSpPr>
            <p:spPr>
              <a:xfrm rot="10800000" flipH="1">
                <a:off x="8898989" y="3474302"/>
                <a:ext cx="776189" cy="498596"/>
              </a:xfrm>
              <a:custGeom>
                <a:avLst/>
                <a:gdLst/>
                <a:ahLst/>
                <a:cxnLst/>
                <a:rect l="l" t="t" r="r" b="b"/>
                <a:pathLst>
                  <a:path w="9862" h="6335" extrusionOk="0">
                    <a:moveTo>
                      <a:pt x="0" y="2556"/>
                    </a:moveTo>
                    <a:lnTo>
                      <a:pt x="9861" y="6334"/>
                    </a:lnTo>
                    <a:lnTo>
                      <a:pt x="52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 rot="10800000" flipH="1">
                <a:off x="9314314" y="3972818"/>
                <a:ext cx="251069" cy="700553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8901" extrusionOk="0">
                    <a:moveTo>
                      <a:pt x="1976" y="1"/>
                    </a:moveTo>
                    <a:lnTo>
                      <a:pt x="3189" y="5503"/>
                    </a:lnTo>
                    <a:lnTo>
                      <a:pt x="0" y="890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2"/>
              <p:cNvSpPr/>
              <p:nvPr/>
            </p:nvSpPr>
            <p:spPr>
              <a:xfrm rot="10800000" flipH="1">
                <a:off x="7596346" y="3045989"/>
                <a:ext cx="1302725" cy="725739"/>
              </a:xfrm>
              <a:custGeom>
                <a:avLst/>
                <a:gdLst/>
                <a:ahLst/>
                <a:cxnLst/>
                <a:rect l="l" t="t" r="r" b="b"/>
                <a:pathLst>
                  <a:path w="16552" h="9221" extrusionOk="0">
                    <a:moveTo>
                      <a:pt x="0" y="451"/>
                    </a:moveTo>
                    <a:lnTo>
                      <a:pt x="16551" y="0"/>
                    </a:lnTo>
                    <a:lnTo>
                      <a:pt x="7444" y="92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2"/>
              <p:cNvSpPr/>
              <p:nvPr/>
            </p:nvSpPr>
            <p:spPr>
              <a:xfrm rot="10800000" flipH="1">
                <a:off x="8182145" y="2300576"/>
                <a:ext cx="671905" cy="745494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9472" extrusionOk="0">
                    <a:moveTo>
                      <a:pt x="1976" y="9472"/>
                    </a:moveTo>
                    <a:lnTo>
                      <a:pt x="8536" y="11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2"/>
              <p:cNvSpPr/>
              <p:nvPr/>
            </p:nvSpPr>
            <p:spPr>
              <a:xfrm rot="10800000" flipH="1">
                <a:off x="8182145" y="2955321"/>
                <a:ext cx="716924" cy="816407"/>
              </a:xfrm>
              <a:custGeom>
                <a:avLst/>
                <a:gdLst/>
                <a:ahLst/>
                <a:cxnLst/>
                <a:rect l="l" t="t" r="r" b="b"/>
                <a:pathLst>
                  <a:path w="9109" h="10373" extrusionOk="0">
                    <a:moveTo>
                      <a:pt x="8536" y="10373"/>
                    </a:moveTo>
                    <a:lnTo>
                      <a:pt x="9108" y="0"/>
                    </a:lnTo>
                    <a:lnTo>
                      <a:pt x="1" y="92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2"/>
              <p:cNvSpPr/>
              <p:nvPr/>
            </p:nvSpPr>
            <p:spPr>
              <a:xfrm rot="-9881915" flipH="1">
                <a:off x="8412683" y="1696322"/>
                <a:ext cx="1493034" cy="816387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4291" extrusionOk="0">
                    <a:moveTo>
                      <a:pt x="8025" y="4160"/>
                    </a:moveTo>
                    <a:lnTo>
                      <a:pt x="18969" y="4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3" name="Google Shape;993;p32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4">
  <p:cSld name="CUSTOM_15_1_1_1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3"/>
          <p:cNvSpPr txBox="1">
            <a:spLocks noGrp="1"/>
          </p:cNvSpPr>
          <p:nvPr>
            <p:ph type="title"/>
          </p:nvPr>
        </p:nvSpPr>
        <p:spPr>
          <a:xfrm>
            <a:off x="3032250" y="2436538"/>
            <a:ext cx="30795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6" name="Google Shape;996;p33"/>
          <p:cNvSpPr txBox="1">
            <a:spLocks noGrp="1"/>
          </p:cNvSpPr>
          <p:nvPr>
            <p:ph type="subTitle" idx="1"/>
          </p:nvPr>
        </p:nvSpPr>
        <p:spPr>
          <a:xfrm>
            <a:off x="3189300" y="3502563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7" name="Google Shape;997;p33"/>
          <p:cNvSpPr txBox="1">
            <a:spLocks noGrp="1"/>
          </p:cNvSpPr>
          <p:nvPr>
            <p:ph type="title" idx="2" hasCustomPrompt="1"/>
          </p:nvPr>
        </p:nvSpPr>
        <p:spPr>
          <a:xfrm>
            <a:off x="3919650" y="1284613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998" name="Google Shape;998;p33"/>
          <p:cNvGrpSpPr/>
          <p:nvPr/>
        </p:nvGrpSpPr>
        <p:grpSpPr>
          <a:xfrm>
            <a:off x="-122237" y="3737005"/>
            <a:ext cx="9758872" cy="2953757"/>
            <a:chOff x="-169962" y="2915180"/>
            <a:chExt cx="9758872" cy="2953757"/>
          </a:xfrm>
        </p:grpSpPr>
        <p:sp>
          <p:nvSpPr>
            <p:cNvPr id="999" name="Google Shape;999;p33"/>
            <p:cNvSpPr/>
            <p:nvPr/>
          </p:nvSpPr>
          <p:spPr>
            <a:xfrm>
              <a:off x="172252" y="5061393"/>
              <a:ext cx="1058414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4441619" y="4435227"/>
              <a:ext cx="2228390" cy="1365072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4441619" y="4379298"/>
              <a:ext cx="1350664" cy="1376903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66361" y="3828518"/>
              <a:ext cx="1593830" cy="1232876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172252" y="4141210"/>
              <a:ext cx="1487940" cy="1583604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4485716" y="3872616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6831741" y="3133810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7423185" y="3133810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1660102" y="3872616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6558165" y="357185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5792192" y="4435227"/>
              <a:ext cx="877824" cy="1365072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5792192" y="3571853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4597571" y="329641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5655795" y="3296414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6558165" y="4836016"/>
              <a:ext cx="1307350" cy="964282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6558165" y="4441974"/>
              <a:ext cx="1307350" cy="944824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6669923" y="5386699"/>
              <a:ext cx="1954718" cy="482239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7423185" y="4441974"/>
              <a:ext cx="1064281" cy="944824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3956164" y="437929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-14108" y="3828518"/>
              <a:ext cx="186457" cy="1859044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-14108" y="5061393"/>
              <a:ext cx="298312" cy="626167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-14108" y="5474796"/>
              <a:ext cx="1244774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1230574" y="4141210"/>
              <a:ext cx="971004" cy="1583604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1230574" y="4974078"/>
              <a:ext cx="1326025" cy="869438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1660102" y="4141210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201485" y="4974078"/>
              <a:ext cx="927005" cy="869438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3128396" y="4867305"/>
              <a:ext cx="827861" cy="450852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3526636" y="4867305"/>
              <a:ext cx="915076" cy="88889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-169962" y="2915180"/>
              <a:ext cx="1157460" cy="913437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987406" y="3465960"/>
              <a:ext cx="971004" cy="675349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66361" y="3465960"/>
              <a:ext cx="1593830" cy="675349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201485" y="4266561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201485" y="4536035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992000" y="4536035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7865424" y="4454685"/>
              <a:ext cx="1138785" cy="932113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7865424" y="5380734"/>
              <a:ext cx="1138785" cy="488203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8487374" y="4454685"/>
              <a:ext cx="1101533" cy="926148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8624553" y="5380734"/>
              <a:ext cx="759321" cy="488203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004215" y="4560578"/>
              <a:ext cx="584694" cy="1195623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8083170" y="3133810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8487374" y="3340512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2556507" y="5186744"/>
              <a:ext cx="777898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3128396" y="5186744"/>
              <a:ext cx="398335" cy="425430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3334312" y="5318059"/>
              <a:ext cx="1107400" cy="438141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1958317" y="372184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-169962" y="2915180"/>
              <a:ext cx="236420" cy="2772383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2661518" y="3721843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2661518" y="3490502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2992000" y="349050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3956164" y="3490502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4080730" y="3490502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0" name="Google Shape;1050;p33"/>
          <p:cNvGrpSpPr/>
          <p:nvPr/>
        </p:nvGrpSpPr>
        <p:grpSpPr>
          <a:xfrm rot="10800000">
            <a:off x="-266112" y="-1634320"/>
            <a:ext cx="9758872" cy="2953757"/>
            <a:chOff x="-169962" y="2915180"/>
            <a:chExt cx="9758872" cy="2953757"/>
          </a:xfrm>
        </p:grpSpPr>
        <p:sp>
          <p:nvSpPr>
            <p:cNvPr id="1051" name="Google Shape;1051;p33"/>
            <p:cNvSpPr/>
            <p:nvPr/>
          </p:nvSpPr>
          <p:spPr>
            <a:xfrm>
              <a:off x="172252" y="5061393"/>
              <a:ext cx="1058414" cy="663420"/>
            </a:xfrm>
            <a:custGeom>
              <a:avLst/>
              <a:gdLst/>
              <a:ahLst/>
              <a:cxnLst/>
              <a:rect l="l" t="t" r="r" b="b"/>
              <a:pathLst>
                <a:path w="10825" h="6785" extrusionOk="0">
                  <a:moveTo>
                    <a:pt x="1" y="0"/>
                  </a:moveTo>
                  <a:lnTo>
                    <a:pt x="1145" y="4229"/>
                  </a:lnTo>
                  <a:lnTo>
                    <a:pt x="10824" y="6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4441619" y="4435227"/>
              <a:ext cx="2228390" cy="1365072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4441619" y="4379298"/>
              <a:ext cx="1350664" cy="1376903"/>
            </a:xfrm>
            <a:custGeom>
              <a:avLst/>
              <a:gdLst/>
              <a:ahLst/>
              <a:cxnLst/>
              <a:rect l="l" t="t" r="r" b="b"/>
              <a:pathLst>
                <a:path w="13814" h="14082" extrusionOk="0">
                  <a:moveTo>
                    <a:pt x="1" y="14082"/>
                  </a:moveTo>
                  <a:lnTo>
                    <a:pt x="13813" y="572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66361" y="3828518"/>
              <a:ext cx="1593830" cy="1232876"/>
            </a:xfrm>
            <a:custGeom>
              <a:avLst/>
              <a:gdLst/>
              <a:ahLst/>
              <a:cxnLst/>
              <a:rect l="l" t="t" r="r" b="b"/>
              <a:pathLst>
                <a:path w="16301" h="12609" extrusionOk="0">
                  <a:moveTo>
                    <a:pt x="1" y="1"/>
                  </a:moveTo>
                  <a:lnTo>
                    <a:pt x="1084" y="12609"/>
                  </a:lnTo>
                  <a:lnTo>
                    <a:pt x="16300" y="319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172252" y="4141210"/>
              <a:ext cx="1487940" cy="1583604"/>
            </a:xfrm>
            <a:custGeom>
              <a:avLst/>
              <a:gdLst/>
              <a:ahLst/>
              <a:cxnLst/>
              <a:rect l="l" t="t" r="r" b="b"/>
              <a:pathLst>
                <a:path w="15218" h="16196" extrusionOk="0">
                  <a:moveTo>
                    <a:pt x="1" y="9411"/>
                  </a:moveTo>
                  <a:lnTo>
                    <a:pt x="10824" y="16196"/>
                  </a:lnTo>
                  <a:lnTo>
                    <a:pt x="152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4485716" y="3872616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6831741" y="3133810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7423185" y="3133810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3"/>
            <p:cNvSpPr/>
            <p:nvPr/>
          </p:nvSpPr>
          <p:spPr>
            <a:xfrm>
              <a:off x="1660102" y="3872616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3"/>
            <p:cNvSpPr/>
            <p:nvPr/>
          </p:nvSpPr>
          <p:spPr>
            <a:xfrm>
              <a:off x="6558165" y="357185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5792192" y="4435227"/>
              <a:ext cx="877824" cy="1365072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5792192" y="3571853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4597571" y="329641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5655795" y="3296414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6558165" y="4836016"/>
              <a:ext cx="1307350" cy="964282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6558165" y="4441974"/>
              <a:ext cx="1307350" cy="944824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6669923" y="5386699"/>
              <a:ext cx="1954718" cy="482239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7423185" y="4441974"/>
              <a:ext cx="1064281" cy="944824"/>
            </a:xfrm>
            <a:custGeom>
              <a:avLst/>
              <a:gdLst/>
              <a:ahLst/>
              <a:cxnLst/>
              <a:rect l="l" t="t" r="r" b="b"/>
              <a:pathLst>
                <a:path w="10885" h="9663" extrusionOk="0">
                  <a:moveTo>
                    <a:pt x="0" y="1"/>
                  </a:moveTo>
                  <a:lnTo>
                    <a:pt x="10884" y="131"/>
                  </a:lnTo>
                  <a:lnTo>
                    <a:pt x="4524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3956164" y="437929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4966" y="14082"/>
                  </a:moveTo>
                  <a:lnTo>
                    <a:pt x="5416" y="0"/>
                  </a:lnTo>
                  <a:lnTo>
                    <a:pt x="1" y="4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14108" y="3828518"/>
              <a:ext cx="186457" cy="1859044"/>
            </a:xfrm>
            <a:custGeom>
              <a:avLst/>
              <a:gdLst/>
              <a:ahLst/>
              <a:cxnLst/>
              <a:rect l="l" t="t" r="r" b="b"/>
              <a:pathLst>
                <a:path w="1907" h="19013" extrusionOk="0">
                  <a:moveTo>
                    <a:pt x="824" y="1"/>
                  </a:moveTo>
                  <a:lnTo>
                    <a:pt x="1907" y="12609"/>
                  </a:lnTo>
                  <a:lnTo>
                    <a:pt x="1" y="190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14108" y="5061393"/>
              <a:ext cx="298312" cy="626167"/>
            </a:xfrm>
            <a:custGeom>
              <a:avLst/>
              <a:gdLst/>
              <a:ahLst/>
              <a:cxnLst/>
              <a:rect l="l" t="t" r="r" b="b"/>
              <a:pathLst>
                <a:path w="3051" h="6404" extrusionOk="0">
                  <a:moveTo>
                    <a:pt x="1907" y="0"/>
                  </a:moveTo>
                  <a:lnTo>
                    <a:pt x="3051" y="4229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-14108" y="5474796"/>
              <a:ext cx="1244774" cy="250017"/>
            </a:xfrm>
            <a:custGeom>
              <a:avLst/>
              <a:gdLst/>
              <a:ahLst/>
              <a:cxnLst/>
              <a:rect l="l" t="t" r="r" b="b"/>
              <a:pathLst>
                <a:path w="12731" h="2557" extrusionOk="0">
                  <a:moveTo>
                    <a:pt x="3051" y="1"/>
                  </a:moveTo>
                  <a:lnTo>
                    <a:pt x="12730" y="2557"/>
                  </a:lnTo>
                  <a:lnTo>
                    <a:pt x="1" y="21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1230574" y="4141210"/>
              <a:ext cx="971004" cy="1583604"/>
            </a:xfrm>
            <a:custGeom>
              <a:avLst/>
              <a:gdLst/>
              <a:ahLst/>
              <a:cxnLst/>
              <a:rect l="l" t="t" r="r" b="b"/>
              <a:pathLst>
                <a:path w="9931" h="16196" extrusionOk="0">
                  <a:moveTo>
                    <a:pt x="0" y="16196"/>
                  </a:moveTo>
                  <a:lnTo>
                    <a:pt x="4393" y="0"/>
                  </a:lnTo>
                  <a:lnTo>
                    <a:pt x="9931" y="851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1230574" y="4974078"/>
              <a:ext cx="1326025" cy="869438"/>
            </a:xfrm>
            <a:custGeom>
              <a:avLst/>
              <a:gdLst/>
              <a:ahLst/>
              <a:cxnLst/>
              <a:rect l="l" t="t" r="r" b="b"/>
              <a:pathLst>
                <a:path w="13562" h="8892" extrusionOk="0">
                  <a:moveTo>
                    <a:pt x="0" y="7678"/>
                  </a:moveTo>
                  <a:lnTo>
                    <a:pt x="13561" y="8891"/>
                  </a:lnTo>
                  <a:lnTo>
                    <a:pt x="9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660102" y="4141210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2201485" y="4974078"/>
              <a:ext cx="927005" cy="869438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3128396" y="4867305"/>
              <a:ext cx="827861" cy="450852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3526636" y="4867305"/>
              <a:ext cx="915076" cy="888895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-169962" y="2915180"/>
              <a:ext cx="1157460" cy="913437"/>
            </a:xfrm>
            <a:custGeom>
              <a:avLst/>
              <a:gdLst/>
              <a:ahLst/>
              <a:cxnLst/>
              <a:rect l="l" t="t" r="r" b="b"/>
              <a:pathLst>
                <a:path w="11838" h="9342" extrusionOk="0">
                  <a:moveTo>
                    <a:pt x="0" y="1"/>
                  </a:moveTo>
                  <a:lnTo>
                    <a:pt x="2418" y="9342"/>
                  </a:lnTo>
                  <a:lnTo>
                    <a:pt x="11837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987406" y="3465960"/>
              <a:ext cx="971004" cy="675349"/>
            </a:xfrm>
            <a:custGeom>
              <a:avLst/>
              <a:gdLst/>
              <a:ahLst/>
              <a:cxnLst/>
              <a:rect l="l" t="t" r="r" b="b"/>
              <a:pathLst>
                <a:path w="9931" h="6907" extrusionOk="0">
                  <a:moveTo>
                    <a:pt x="6880" y="6906"/>
                  </a:moveTo>
                  <a:lnTo>
                    <a:pt x="9931" y="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66361" y="3465960"/>
              <a:ext cx="1593830" cy="675349"/>
            </a:xfrm>
            <a:custGeom>
              <a:avLst/>
              <a:gdLst/>
              <a:ahLst/>
              <a:cxnLst/>
              <a:rect l="l" t="t" r="r" b="b"/>
              <a:pathLst>
                <a:path w="16301" h="6907" extrusionOk="0">
                  <a:moveTo>
                    <a:pt x="1" y="3709"/>
                  </a:moveTo>
                  <a:lnTo>
                    <a:pt x="16300" y="690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2201485" y="4266561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201485" y="4536035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992000" y="4536035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7865424" y="4454685"/>
              <a:ext cx="1138785" cy="932113"/>
            </a:xfrm>
            <a:custGeom>
              <a:avLst/>
              <a:gdLst/>
              <a:ahLst/>
              <a:cxnLst/>
              <a:rect l="l" t="t" r="r" b="b"/>
              <a:pathLst>
                <a:path w="11647" h="9533" extrusionOk="0">
                  <a:moveTo>
                    <a:pt x="1" y="9533"/>
                  </a:moveTo>
                  <a:lnTo>
                    <a:pt x="6361" y="1"/>
                  </a:lnTo>
                  <a:lnTo>
                    <a:pt x="11647" y="94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7865424" y="5380734"/>
              <a:ext cx="1138785" cy="488203"/>
            </a:xfrm>
            <a:custGeom>
              <a:avLst/>
              <a:gdLst/>
              <a:ahLst/>
              <a:cxnLst/>
              <a:rect l="l" t="t" r="r" b="b"/>
              <a:pathLst>
                <a:path w="11647" h="4993" extrusionOk="0">
                  <a:moveTo>
                    <a:pt x="1" y="62"/>
                  </a:moveTo>
                  <a:lnTo>
                    <a:pt x="7765" y="4992"/>
                  </a:lnTo>
                  <a:lnTo>
                    <a:pt x="1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8487374" y="4454685"/>
              <a:ext cx="1101533" cy="926148"/>
            </a:xfrm>
            <a:custGeom>
              <a:avLst/>
              <a:gdLst/>
              <a:ahLst/>
              <a:cxnLst/>
              <a:rect l="l" t="t" r="r" b="b"/>
              <a:pathLst>
                <a:path w="11266" h="9472" extrusionOk="0">
                  <a:moveTo>
                    <a:pt x="0" y="1"/>
                  </a:moveTo>
                  <a:lnTo>
                    <a:pt x="11265" y="1084"/>
                  </a:lnTo>
                  <a:lnTo>
                    <a:pt x="5286" y="9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8624553" y="5380734"/>
              <a:ext cx="759321" cy="488203"/>
            </a:xfrm>
            <a:custGeom>
              <a:avLst/>
              <a:gdLst/>
              <a:ahLst/>
              <a:cxnLst/>
              <a:rect l="l" t="t" r="r" b="b"/>
              <a:pathLst>
                <a:path w="7766" h="4993" extrusionOk="0">
                  <a:moveTo>
                    <a:pt x="1" y="4992"/>
                  </a:moveTo>
                  <a:lnTo>
                    <a:pt x="7765" y="3840"/>
                  </a:lnTo>
                  <a:lnTo>
                    <a:pt x="38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9004215" y="4560578"/>
              <a:ext cx="584694" cy="1195623"/>
            </a:xfrm>
            <a:custGeom>
              <a:avLst/>
              <a:gdLst/>
              <a:ahLst/>
              <a:cxnLst/>
              <a:rect l="l" t="t" r="r" b="b"/>
              <a:pathLst>
                <a:path w="5980" h="12228" extrusionOk="0">
                  <a:moveTo>
                    <a:pt x="3882" y="12228"/>
                  </a:moveTo>
                  <a:lnTo>
                    <a:pt x="5979" y="1"/>
                  </a:lnTo>
                  <a:lnTo>
                    <a:pt x="0" y="838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8083170" y="3133810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8487374" y="3340512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2556507" y="5186744"/>
              <a:ext cx="777898" cy="65677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3128396" y="5186744"/>
              <a:ext cx="398335" cy="425430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334312" y="5318059"/>
              <a:ext cx="1107400" cy="438141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1958317" y="3721843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-169962" y="2915180"/>
              <a:ext cx="236420" cy="2772383"/>
            </a:xfrm>
            <a:custGeom>
              <a:avLst/>
              <a:gdLst/>
              <a:ahLst/>
              <a:cxnLst/>
              <a:rect l="l" t="t" r="r" b="b"/>
              <a:pathLst>
                <a:path w="2418" h="28354" extrusionOk="0">
                  <a:moveTo>
                    <a:pt x="0" y="1"/>
                  </a:moveTo>
                  <a:lnTo>
                    <a:pt x="2418" y="9342"/>
                  </a:lnTo>
                  <a:lnTo>
                    <a:pt x="1595" y="283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2661518" y="3721843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2661518" y="3490502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2992000" y="349050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3956164" y="3490502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4080730" y="3490502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9">
    <p:bg>
      <p:bgPr>
        <a:solidFill>
          <a:schemeClr val="accent1"/>
        </a:solidFill>
        <a:effectLst/>
      </p:bgPr>
    </p:bg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oogle Shape;1103;p34"/>
          <p:cNvGrpSpPr/>
          <p:nvPr/>
        </p:nvGrpSpPr>
        <p:grpSpPr>
          <a:xfrm>
            <a:off x="-546380" y="-1044707"/>
            <a:ext cx="10889497" cy="7393015"/>
            <a:chOff x="-546380" y="-1044707"/>
            <a:chExt cx="10889497" cy="7393015"/>
          </a:xfrm>
        </p:grpSpPr>
        <p:sp>
          <p:nvSpPr>
            <p:cNvPr id="1104" name="Google Shape;1104;p34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1" name="Google Shape;1131;p34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1132" name="Google Shape;1132;p34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4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4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4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4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4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4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9" name="Google Shape;1139;p34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34"/>
          <p:cNvSpPr txBox="1">
            <a:spLocks noGrp="1"/>
          </p:cNvSpPr>
          <p:nvPr>
            <p:ph type="title" hasCustomPrompt="1"/>
          </p:nvPr>
        </p:nvSpPr>
        <p:spPr>
          <a:xfrm>
            <a:off x="1756500" y="1990325"/>
            <a:ext cx="5631000" cy="122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9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1" name="Google Shape;1141;p34"/>
          <p:cNvSpPr txBox="1">
            <a:spLocks noGrp="1"/>
          </p:cNvSpPr>
          <p:nvPr>
            <p:ph type="subTitle" idx="1"/>
          </p:nvPr>
        </p:nvSpPr>
        <p:spPr>
          <a:xfrm>
            <a:off x="2229150" y="3065575"/>
            <a:ext cx="46857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9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35"/>
          <p:cNvGrpSpPr/>
          <p:nvPr/>
        </p:nvGrpSpPr>
        <p:grpSpPr>
          <a:xfrm>
            <a:off x="-990379" y="-1174472"/>
            <a:ext cx="11315276" cy="7682082"/>
            <a:chOff x="-546380" y="-1044707"/>
            <a:chExt cx="10889497" cy="7393015"/>
          </a:xfrm>
        </p:grpSpPr>
        <p:sp>
          <p:nvSpPr>
            <p:cNvPr id="1144" name="Google Shape;1144;p35"/>
            <p:cNvSpPr/>
            <p:nvPr/>
          </p:nvSpPr>
          <p:spPr>
            <a:xfrm rot="-5400000" flipH="1">
              <a:off x="1108456" y="-613589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 rot="4738008">
              <a:off x="7624339" y="-1114176"/>
              <a:ext cx="1421097" cy="1896782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 rot="6844482">
              <a:off x="8238168" y="664912"/>
              <a:ext cx="1915687" cy="977885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 rot="-5715920" flipH="1">
              <a:off x="635749" y="596635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 rot="-5715920" flipH="1">
              <a:off x="-496211" y="876219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 rot="-9420525" flipH="1">
              <a:off x="2592716" y="-222695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 rot="-5715920" flipH="1">
              <a:off x="866513" y="-932928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 rot="-5715920" flipH="1">
              <a:off x="91581" y="-24739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 rot="69727">
              <a:off x="-446698" y="4032680"/>
              <a:ext cx="1338139" cy="1255030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 rot="69727">
              <a:off x="900290" y="3904322"/>
              <a:ext cx="1195024" cy="65080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 rot="69727">
              <a:off x="-423603" y="3009617"/>
              <a:ext cx="1141250" cy="1021441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 rot="69727">
              <a:off x="-430678" y="3400528"/>
              <a:ext cx="1338139" cy="939438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 rot="69727">
              <a:off x="710189" y="3424208"/>
              <a:ext cx="1391913" cy="939438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 rot="69727">
              <a:off x="62583" y="4347838"/>
              <a:ext cx="1122902" cy="948048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 rot="69727">
              <a:off x="56197" y="4977949"/>
              <a:ext cx="2721302" cy="334082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 rot="69727">
              <a:off x="891377" y="4359053"/>
              <a:ext cx="575000" cy="614107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 rot="69727">
              <a:off x="1184420" y="4564970"/>
              <a:ext cx="1598541" cy="632455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 rot="-5715920" flipH="1">
              <a:off x="11554" y="-612848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 rot="-5715920" flipH="1">
              <a:off x="-345216" y="-221687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 rot="-5715920" flipH="1">
              <a:off x="-1381307" y="59299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 rot="-5715920" flipH="1">
              <a:off x="-960371" y="523730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 rot="6844482">
              <a:off x="8070501" y="-241396"/>
              <a:ext cx="861550" cy="1015154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 rot="6844482">
              <a:off x="7352203" y="224407"/>
              <a:ext cx="1915687" cy="1067237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 rot="6844482">
              <a:off x="7323427" y="-459623"/>
              <a:ext cx="677064" cy="90369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 rot="6844482">
              <a:off x="7546365" y="523811"/>
              <a:ext cx="1054253" cy="1200569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 rot="-3894397">
              <a:off x="2977605" y="3810287"/>
              <a:ext cx="655067" cy="232332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 rot="-8451730" flipH="1">
              <a:off x="8826161" y="2808408"/>
              <a:ext cx="537162" cy="88172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1" name="Google Shape;1171;p35"/>
            <p:cNvGrpSpPr/>
            <p:nvPr/>
          </p:nvGrpSpPr>
          <p:grpSpPr>
            <a:xfrm>
              <a:off x="6371677" y="2549551"/>
              <a:ext cx="3971440" cy="3798758"/>
              <a:chOff x="5896822" y="2480851"/>
              <a:chExt cx="4282338" cy="4096137"/>
            </a:xfrm>
          </p:grpSpPr>
          <p:sp>
            <p:nvSpPr>
              <p:cNvPr id="1172" name="Google Shape;1172;p35"/>
              <p:cNvSpPr/>
              <p:nvPr/>
            </p:nvSpPr>
            <p:spPr>
              <a:xfrm rot="-4055609" flipH="1">
                <a:off x="7767601" y="3156231"/>
                <a:ext cx="2476557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22791" h="13961" extrusionOk="0">
                    <a:moveTo>
                      <a:pt x="1" y="13510"/>
                    </a:moveTo>
                    <a:lnTo>
                      <a:pt x="22791" y="13960"/>
                    </a:lnTo>
                    <a:lnTo>
                      <a:pt x="138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5"/>
              <p:cNvSpPr/>
              <p:nvPr/>
            </p:nvSpPr>
            <p:spPr>
              <a:xfrm rot="-4055609" flipH="1">
                <a:off x="6138556" y="4578334"/>
                <a:ext cx="1390897" cy="1453953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13380" extrusionOk="0">
                    <a:moveTo>
                      <a:pt x="1" y="4480"/>
                    </a:moveTo>
                    <a:lnTo>
                      <a:pt x="6049" y="13380"/>
                    </a:lnTo>
                    <a:lnTo>
                      <a:pt x="128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5"/>
              <p:cNvSpPr/>
              <p:nvPr/>
            </p:nvSpPr>
            <p:spPr>
              <a:xfrm rot="-4055609" flipH="1">
                <a:off x="6978469" y="4299432"/>
                <a:ext cx="961458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8848" h="12930" extrusionOk="0">
                    <a:moveTo>
                      <a:pt x="2799" y="0"/>
                    </a:moveTo>
                    <a:lnTo>
                      <a:pt x="8847" y="8900"/>
                    </a:lnTo>
                    <a:lnTo>
                      <a:pt x="0" y="129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5"/>
              <p:cNvSpPr/>
              <p:nvPr/>
            </p:nvSpPr>
            <p:spPr>
              <a:xfrm rot="-4055609" flipH="1">
                <a:off x="8232041" y="3850037"/>
                <a:ext cx="975584" cy="1517088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13961" extrusionOk="0">
                    <a:moveTo>
                      <a:pt x="0" y="0"/>
                    </a:moveTo>
                    <a:lnTo>
                      <a:pt x="8978" y="13960"/>
                    </a:lnTo>
                    <a:lnTo>
                      <a:pt x="7834" y="409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5"/>
              <p:cNvSpPr/>
              <p:nvPr/>
            </p:nvSpPr>
            <p:spPr>
              <a:xfrm rot="-4055609" flipH="1">
                <a:off x="7168993" y="3602100"/>
                <a:ext cx="1155423" cy="1405053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2930" extrusionOk="0">
                    <a:moveTo>
                      <a:pt x="0" y="8830"/>
                    </a:moveTo>
                    <a:lnTo>
                      <a:pt x="10633" y="0"/>
                    </a:lnTo>
                    <a:lnTo>
                      <a:pt x="7834" y="1292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5"/>
              <p:cNvSpPr/>
              <p:nvPr/>
            </p:nvSpPr>
            <p:spPr>
              <a:xfrm rot="-4055609" flipH="1">
                <a:off x="7783798" y="5165288"/>
                <a:ext cx="1452944" cy="1071665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862" extrusionOk="0">
                    <a:moveTo>
                      <a:pt x="0" y="0"/>
                    </a:moveTo>
                    <a:lnTo>
                      <a:pt x="1144" y="9861"/>
                    </a:lnTo>
                    <a:lnTo>
                      <a:pt x="13371" y="56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5"/>
              <p:cNvSpPr/>
              <p:nvPr/>
            </p:nvSpPr>
            <p:spPr>
              <a:xfrm rot="-4055609" flipH="1">
                <a:off x="7368946" y="5005059"/>
                <a:ext cx="1452944" cy="1050041"/>
              </a:xfrm>
              <a:custGeom>
                <a:avLst/>
                <a:gdLst/>
                <a:ahLst/>
                <a:cxnLst/>
                <a:rect l="l" t="t" r="r" b="b"/>
                <a:pathLst>
                  <a:path w="13371" h="9663" extrusionOk="0">
                    <a:moveTo>
                      <a:pt x="0" y="4030"/>
                    </a:moveTo>
                    <a:lnTo>
                      <a:pt x="8847" y="1"/>
                    </a:lnTo>
                    <a:lnTo>
                      <a:pt x="13371" y="96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9" name="Google Shape;1179;p35"/>
            <p:cNvSpPr/>
            <p:nvPr/>
          </p:nvSpPr>
          <p:spPr>
            <a:xfrm rot="7173607" flipH="1">
              <a:off x="6984487" y="-472596"/>
              <a:ext cx="537132" cy="88170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0" name="Google Shape;1180;p35"/>
          <p:cNvSpPr txBox="1">
            <a:spLocks noGrp="1"/>
          </p:cNvSpPr>
          <p:nvPr>
            <p:ph type="subTitle" idx="1"/>
          </p:nvPr>
        </p:nvSpPr>
        <p:spPr>
          <a:xfrm>
            <a:off x="2184750" y="1373500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81" name="Google Shape;1181;p35"/>
          <p:cNvSpPr txBox="1">
            <a:spLocks noGrp="1"/>
          </p:cNvSpPr>
          <p:nvPr>
            <p:ph type="subTitle" idx="2"/>
          </p:nvPr>
        </p:nvSpPr>
        <p:spPr>
          <a:xfrm>
            <a:off x="2184750" y="2601769"/>
            <a:ext cx="47745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82" name="Google Shape;1182;p35"/>
          <p:cNvSpPr txBox="1">
            <a:spLocks noGrp="1"/>
          </p:cNvSpPr>
          <p:nvPr>
            <p:ph type="subTitle" idx="3"/>
          </p:nvPr>
        </p:nvSpPr>
        <p:spPr>
          <a:xfrm>
            <a:off x="2596800" y="3816875"/>
            <a:ext cx="3950400" cy="3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183" name="Google Shape;1183;p35"/>
          <p:cNvSpPr txBox="1">
            <a:spLocks noGrp="1"/>
          </p:cNvSpPr>
          <p:nvPr>
            <p:ph type="title" hasCustomPrompt="1"/>
          </p:nvPr>
        </p:nvSpPr>
        <p:spPr>
          <a:xfrm>
            <a:off x="1587750" y="711596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4" name="Google Shape;1184;p35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1919843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5" name="Google Shape;1185;p35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119068"/>
            <a:ext cx="5968500" cy="6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3600"/>
              <a:buNone/>
              <a:defRPr sz="3600">
                <a:solidFill>
                  <a:srgbClr val="FF778A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36"/>
          <p:cNvSpPr/>
          <p:nvPr/>
        </p:nvSpPr>
        <p:spPr>
          <a:xfrm rot="10800000" flipH="1">
            <a:off x="6875" y="709500"/>
            <a:ext cx="9144000" cy="372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36"/>
          <p:cNvSpPr txBox="1">
            <a:spLocks noGrp="1"/>
          </p:cNvSpPr>
          <p:nvPr>
            <p:ph type="subTitle" idx="1"/>
          </p:nvPr>
        </p:nvSpPr>
        <p:spPr>
          <a:xfrm>
            <a:off x="6611425" y="2816425"/>
            <a:ext cx="18519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9" name="Google Shape;1189;p36"/>
          <p:cNvSpPr txBox="1">
            <a:spLocks noGrp="1"/>
          </p:cNvSpPr>
          <p:nvPr>
            <p:ph type="ctrTitle"/>
          </p:nvPr>
        </p:nvSpPr>
        <p:spPr>
          <a:xfrm flipH="1">
            <a:off x="591953" y="436165"/>
            <a:ext cx="4799700" cy="7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1190" name="Google Shape;1190;p36"/>
          <p:cNvGrpSpPr/>
          <p:nvPr/>
        </p:nvGrpSpPr>
        <p:grpSpPr>
          <a:xfrm rot="-2700000">
            <a:off x="7517110" y="-349693"/>
            <a:ext cx="2066630" cy="1828632"/>
            <a:chOff x="7399375" y="1728350"/>
            <a:chExt cx="2066650" cy="1828650"/>
          </a:xfrm>
        </p:grpSpPr>
        <p:sp>
          <p:nvSpPr>
            <p:cNvPr id="1191" name="Google Shape;1191;p36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5" name="Google Shape;1195;p36"/>
          <p:cNvGrpSpPr/>
          <p:nvPr/>
        </p:nvGrpSpPr>
        <p:grpSpPr>
          <a:xfrm rot="3946508">
            <a:off x="-1155097" y="3372167"/>
            <a:ext cx="2488158" cy="2495704"/>
            <a:chOff x="-668366" y="3990459"/>
            <a:chExt cx="2488273" cy="2752041"/>
          </a:xfrm>
        </p:grpSpPr>
        <p:sp>
          <p:nvSpPr>
            <p:cNvPr id="1196" name="Google Shape;1196;p36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7"/>
          <p:cNvSpPr txBox="1">
            <a:spLocks noGrp="1"/>
          </p:cNvSpPr>
          <p:nvPr>
            <p:ph type="title"/>
          </p:nvPr>
        </p:nvSpPr>
        <p:spPr>
          <a:xfrm>
            <a:off x="2418000" y="2801375"/>
            <a:ext cx="43080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1" name="Google Shape;1201;p37"/>
          <p:cNvSpPr txBox="1">
            <a:spLocks noGrp="1"/>
          </p:cNvSpPr>
          <p:nvPr>
            <p:ph type="subTitle" idx="1"/>
          </p:nvPr>
        </p:nvSpPr>
        <p:spPr>
          <a:xfrm flipH="1">
            <a:off x="2213700" y="3552800"/>
            <a:ext cx="4716600" cy="8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202" name="Google Shape;1202;p37"/>
          <p:cNvGrpSpPr/>
          <p:nvPr/>
        </p:nvGrpSpPr>
        <p:grpSpPr>
          <a:xfrm rot="10800000" flipH="1">
            <a:off x="7379757" y="-460771"/>
            <a:ext cx="2542452" cy="2060461"/>
            <a:chOff x="953948" y="4296750"/>
            <a:chExt cx="2542452" cy="2060461"/>
          </a:xfrm>
        </p:grpSpPr>
        <p:sp>
          <p:nvSpPr>
            <p:cNvPr id="1203" name="Google Shape;1203;p37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7"/>
          <p:cNvGrpSpPr/>
          <p:nvPr/>
        </p:nvGrpSpPr>
        <p:grpSpPr>
          <a:xfrm rot="5191504" flipH="1">
            <a:off x="3237941" y="953030"/>
            <a:ext cx="2854067" cy="9764019"/>
            <a:chOff x="11874899" y="-477626"/>
            <a:chExt cx="2402648" cy="7928805"/>
          </a:xfrm>
        </p:grpSpPr>
        <p:sp>
          <p:nvSpPr>
            <p:cNvPr id="1216" name="Google Shape;1216;p37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5018476" flipH="1">
            <a:off x="-1721651" y="514303"/>
            <a:ext cx="3921271" cy="1650970"/>
            <a:chOff x="5181079" y="-170299"/>
            <a:chExt cx="2299066" cy="967975"/>
          </a:xfrm>
        </p:grpSpPr>
        <p:sp>
          <p:nvSpPr>
            <p:cNvPr id="1238" name="Google Shape;1238;p37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9_1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8"/>
          <p:cNvSpPr txBox="1">
            <a:spLocks noGrp="1"/>
          </p:cNvSpPr>
          <p:nvPr>
            <p:ph type="body" idx="1"/>
          </p:nvPr>
        </p:nvSpPr>
        <p:spPr>
          <a:xfrm>
            <a:off x="2009975" y="3856500"/>
            <a:ext cx="51240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3" name="Google Shape;1243;p38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4" name="Google Shape;1244;p38"/>
          <p:cNvSpPr/>
          <p:nvPr/>
        </p:nvSpPr>
        <p:spPr>
          <a:xfrm rot="-7641484" flipH="1">
            <a:off x="-182480" y="4293328"/>
            <a:ext cx="1209626" cy="774522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8"/>
          <p:cNvSpPr/>
          <p:nvPr/>
        </p:nvSpPr>
        <p:spPr>
          <a:xfrm rot="2337697">
            <a:off x="-497090" y="-659029"/>
            <a:ext cx="1125515" cy="1729196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8"/>
          <p:cNvSpPr/>
          <p:nvPr/>
        </p:nvSpPr>
        <p:spPr>
          <a:xfrm rot="4357917">
            <a:off x="59787" y="-429197"/>
            <a:ext cx="1125229" cy="1729242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8"/>
          <p:cNvSpPr/>
          <p:nvPr/>
        </p:nvSpPr>
        <p:spPr>
          <a:xfrm rot="3599995" flipH="1">
            <a:off x="-42279" y="4010804"/>
            <a:ext cx="1209897" cy="1042972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38"/>
          <p:cNvSpPr/>
          <p:nvPr/>
        </p:nvSpPr>
        <p:spPr>
          <a:xfrm rot="9201080" flipH="1">
            <a:off x="7073439" y="-467831"/>
            <a:ext cx="1509337" cy="1873461"/>
          </a:xfrm>
          <a:custGeom>
            <a:avLst/>
            <a:gdLst/>
            <a:ahLst/>
            <a:cxnLst/>
            <a:rect l="l" t="t" r="r" b="b"/>
            <a:pathLst>
              <a:path w="10885" h="13510" extrusionOk="0">
                <a:moveTo>
                  <a:pt x="0" y="13380"/>
                </a:moveTo>
                <a:lnTo>
                  <a:pt x="10884" y="13510"/>
                </a:lnTo>
                <a:lnTo>
                  <a:pt x="67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38"/>
          <p:cNvSpPr/>
          <p:nvPr/>
        </p:nvSpPr>
        <p:spPr>
          <a:xfrm rot="9201080" flipH="1">
            <a:off x="7904371" y="-911366"/>
            <a:ext cx="1615136" cy="1873461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38"/>
          <p:cNvSpPr/>
          <p:nvPr/>
        </p:nvSpPr>
        <p:spPr>
          <a:xfrm rot="9201080" flipH="1">
            <a:off x="8427997" y="544745"/>
            <a:ext cx="1615136" cy="1047945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38"/>
          <p:cNvSpPr/>
          <p:nvPr/>
        </p:nvSpPr>
        <p:spPr>
          <a:xfrm rot="5674024">
            <a:off x="8470358" y="3082098"/>
            <a:ext cx="866512" cy="967982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38"/>
          <p:cNvSpPr/>
          <p:nvPr/>
        </p:nvSpPr>
        <p:spPr>
          <a:xfrm rot="7393966">
            <a:off x="8613779" y="3415457"/>
            <a:ext cx="682163" cy="1268600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_1_1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39"/>
          <p:cNvGrpSpPr/>
          <p:nvPr/>
        </p:nvGrpSpPr>
        <p:grpSpPr>
          <a:xfrm flipH="1">
            <a:off x="7863627" y="-1073523"/>
            <a:ext cx="2530927" cy="2052534"/>
            <a:chOff x="7367877" y="-1073523"/>
            <a:chExt cx="2530927" cy="2052534"/>
          </a:xfrm>
        </p:grpSpPr>
        <p:sp>
          <p:nvSpPr>
            <p:cNvPr id="1255" name="Google Shape;1255;p39"/>
            <p:cNvSpPr/>
            <p:nvPr/>
          </p:nvSpPr>
          <p:spPr>
            <a:xfrm rot="2337697">
              <a:off x="7786210" y="-911854"/>
              <a:ext cx="1125515" cy="172919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 rot="4357917">
              <a:off x="8343087" y="-682022"/>
              <a:ext cx="1125229" cy="172924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39"/>
          <p:cNvGrpSpPr/>
          <p:nvPr/>
        </p:nvGrpSpPr>
        <p:grpSpPr>
          <a:xfrm flipH="1">
            <a:off x="8162336" y="3494877"/>
            <a:ext cx="1569275" cy="1648619"/>
            <a:chOff x="8030821" y="3494877"/>
            <a:chExt cx="1569275" cy="1648619"/>
          </a:xfrm>
        </p:grpSpPr>
        <p:sp>
          <p:nvSpPr>
            <p:cNvPr id="1258" name="Google Shape;1258;p39"/>
            <p:cNvSpPr/>
            <p:nvPr/>
          </p:nvSpPr>
          <p:spPr>
            <a:xfrm rot="-7641484" flipH="1">
              <a:off x="8100820" y="4040503"/>
              <a:ext cx="1209626" cy="77452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 rot="3599995" flipH="1">
              <a:off x="8241021" y="3757979"/>
              <a:ext cx="1209897" cy="104297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39"/>
          <p:cNvSpPr txBox="1">
            <a:spLocks noGrp="1"/>
          </p:cNvSpPr>
          <p:nvPr>
            <p:ph type="title"/>
          </p:nvPr>
        </p:nvSpPr>
        <p:spPr>
          <a:xfrm>
            <a:off x="5519086" y="1450800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1" name="Google Shape;1261;p39"/>
          <p:cNvSpPr txBox="1">
            <a:spLocks noGrp="1"/>
          </p:cNvSpPr>
          <p:nvPr>
            <p:ph type="subTitle" idx="1"/>
          </p:nvPr>
        </p:nvSpPr>
        <p:spPr>
          <a:xfrm flipH="1">
            <a:off x="5439275" y="2615400"/>
            <a:ext cx="27606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9_1_1_1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0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264" name="Google Shape;1264;p40"/>
          <p:cNvGrpSpPr/>
          <p:nvPr/>
        </p:nvGrpSpPr>
        <p:grpSpPr>
          <a:xfrm flipH="1">
            <a:off x="8273286" y="3494877"/>
            <a:ext cx="1569275" cy="1648619"/>
            <a:chOff x="8030821" y="3494877"/>
            <a:chExt cx="1569275" cy="1648619"/>
          </a:xfrm>
        </p:grpSpPr>
        <p:sp>
          <p:nvSpPr>
            <p:cNvPr id="1265" name="Google Shape;1265;p40"/>
            <p:cNvSpPr/>
            <p:nvPr/>
          </p:nvSpPr>
          <p:spPr>
            <a:xfrm rot="-7641484" flipH="1">
              <a:off x="8100820" y="4040503"/>
              <a:ext cx="1209626" cy="77452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 rot="3599995" flipH="1">
              <a:off x="8241021" y="3757979"/>
              <a:ext cx="1209897" cy="104297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7" name="Google Shape;1267;p40"/>
          <p:cNvGrpSpPr/>
          <p:nvPr/>
        </p:nvGrpSpPr>
        <p:grpSpPr>
          <a:xfrm rot="-239798">
            <a:off x="7714612" y="-848306"/>
            <a:ext cx="2066716" cy="1828708"/>
            <a:chOff x="7399375" y="1728350"/>
            <a:chExt cx="2066650" cy="1828650"/>
          </a:xfrm>
        </p:grpSpPr>
        <p:sp>
          <p:nvSpPr>
            <p:cNvPr id="1268" name="Google Shape;1268;p40"/>
            <p:cNvSpPr/>
            <p:nvPr/>
          </p:nvSpPr>
          <p:spPr>
            <a:xfrm>
              <a:off x="7399375" y="17283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0"/>
            <p:cNvSpPr/>
            <p:nvPr/>
          </p:nvSpPr>
          <p:spPr>
            <a:xfrm>
              <a:off x="7399375" y="2529525"/>
              <a:ext cx="1791950" cy="943950"/>
            </a:xfrm>
            <a:custGeom>
              <a:avLst/>
              <a:gdLst/>
              <a:ahLst/>
              <a:cxnLst/>
              <a:rect l="l" t="t" r="r" b="b"/>
              <a:pathLst>
                <a:path w="71678" h="37758" extrusionOk="0">
                  <a:moveTo>
                    <a:pt x="49856" y="1"/>
                  </a:moveTo>
                  <a:lnTo>
                    <a:pt x="0" y="15968"/>
                  </a:lnTo>
                  <a:lnTo>
                    <a:pt x="71677" y="37757"/>
                  </a:lnTo>
                  <a:lnTo>
                    <a:pt x="49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0"/>
            <p:cNvSpPr/>
            <p:nvPr/>
          </p:nvSpPr>
          <p:spPr>
            <a:xfrm>
              <a:off x="7399375" y="1728350"/>
              <a:ext cx="1246400" cy="1200375"/>
            </a:xfrm>
            <a:custGeom>
              <a:avLst/>
              <a:gdLst/>
              <a:ahLst/>
              <a:cxnLst/>
              <a:rect l="l" t="t" r="r" b="b"/>
              <a:pathLst>
                <a:path w="49856" h="48015" extrusionOk="0">
                  <a:moveTo>
                    <a:pt x="43336" y="0"/>
                  </a:moveTo>
                  <a:lnTo>
                    <a:pt x="0" y="48015"/>
                  </a:lnTo>
                  <a:lnTo>
                    <a:pt x="49856" y="32048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0"/>
            <p:cNvSpPr/>
            <p:nvPr/>
          </p:nvSpPr>
          <p:spPr>
            <a:xfrm>
              <a:off x="8022575" y="2972300"/>
              <a:ext cx="1443450" cy="584700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0"/>
          <p:cNvGrpSpPr/>
          <p:nvPr/>
        </p:nvGrpSpPr>
        <p:grpSpPr>
          <a:xfrm rot="3946508">
            <a:off x="-1584722" y="3575042"/>
            <a:ext cx="2488158" cy="2495704"/>
            <a:chOff x="-668366" y="3990459"/>
            <a:chExt cx="2488273" cy="2752041"/>
          </a:xfrm>
        </p:grpSpPr>
        <p:sp>
          <p:nvSpPr>
            <p:cNvPr id="1273" name="Google Shape;1273;p40"/>
            <p:cNvSpPr/>
            <p:nvPr/>
          </p:nvSpPr>
          <p:spPr>
            <a:xfrm rot="5014944">
              <a:off x="-975614" y="4619031"/>
              <a:ext cx="2052921" cy="1216585"/>
            </a:xfrm>
            <a:custGeom>
              <a:avLst/>
              <a:gdLst/>
              <a:ahLst/>
              <a:cxnLst/>
              <a:rect l="l" t="t" r="r" b="b"/>
              <a:pathLst>
                <a:path w="6370" h="9343" extrusionOk="0">
                  <a:moveTo>
                    <a:pt x="0" y="1"/>
                  </a:moveTo>
                  <a:lnTo>
                    <a:pt x="3250" y="9342"/>
                  </a:lnTo>
                  <a:lnTo>
                    <a:pt x="6369" y="236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 rot="5400000">
              <a:off x="-536179" y="5119785"/>
              <a:ext cx="2603208" cy="642220"/>
            </a:xfrm>
            <a:custGeom>
              <a:avLst/>
              <a:gdLst/>
              <a:ahLst/>
              <a:cxnLst/>
              <a:rect l="l" t="t" r="r" b="b"/>
              <a:pathLst>
                <a:path w="19992" h="4932" extrusionOk="0">
                  <a:moveTo>
                    <a:pt x="1" y="4229"/>
                  </a:moveTo>
                  <a:lnTo>
                    <a:pt x="19992" y="4931"/>
                  </a:lnTo>
                  <a:lnTo>
                    <a:pt x="122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 rot="5400000">
              <a:off x="307281" y="4218904"/>
              <a:ext cx="1741071" cy="1284180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6" name="Google Shape;1276;p40"/>
          <p:cNvSpPr txBox="1">
            <a:spLocks noGrp="1"/>
          </p:cNvSpPr>
          <p:nvPr>
            <p:ph type="subTitle" idx="1"/>
          </p:nvPr>
        </p:nvSpPr>
        <p:spPr>
          <a:xfrm>
            <a:off x="5181725" y="1594125"/>
            <a:ext cx="3039000" cy="28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1400" b="0"/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ctrTitle"/>
          </p:nvPr>
        </p:nvSpPr>
        <p:spPr>
          <a:xfrm flipH="1">
            <a:off x="533716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 flipH="1">
            <a:off x="533725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ctrTitle" idx="2"/>
          </p:nvPr>
        </p:nvSpPr>
        <p:spPr>
          <a:xfrm flipH="1">
            <a:off x="4881310" y="1586152"/>
            <a:ext cx="2334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3"/>
          </p:nvPr>
        </p:nvSpPr>
        <p:spPr>
          <a:xfrm flipH="1">
            <a:off x="4881350" y="2149550"/>
            <a:ext cx="4293000" cy="26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title" idx="4"/>
          </p:nvPr>
        </p:nvSpPr>
        <p:spPr>
          <a:xfrm>
            <a:off x="713225" y="43896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23" name="Google Shape;123;p5"/>
          <p:cNvGrpSpPr/>
          <p:nvPr/>
        </p:nvGrpSpPr>
        <p:grpSpPr>
          <a:xfrm>
            <a:off x="8353080" y="-95780"/>
            <a:ext cx="1124593" cy="1642973"/>
            <a:chOff x="8265600" y="1246475"/>
            <a:chExt cx="1124593" cy="1642973"/>
          </a:xfrm>
        </p:grpSpPr>
        <p:sp>
          <p:nvSpPr>
            <p:cNvPr id="124" name="Google Shape;124;p5"/>
            <p:cNvSpPr/>
            <p:nvPr/>
          </p:nvSpPr>
          <p:spPr>
            <a:xfrm rot="4730558">
              <a:off x="8354049" y="1426429"/>
              <a:ext cx="1051576" cy="832971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 rot="4730558">
              <a:off x="8502555" y="1904368"/>
              <a:ext cx="790613" cy="707619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 rot="4730558">
              <a:off x="8211040" y="2046333"/>
              <a:ext cx="927010" cy="650810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5"/>
          <p:cNvGrpSpPr/>
          <p:nvPr/>
        </p:nvGrpSpPr>
        <p:grpSpPr>
          <a:xfrm rot="6299960">
            <a:off x="-269102" y="-1215318"/>
            <a:ext cx="1949527" cy="2119252"/>
            <a:chOff x="-243352" y="3464228"/>
            <a:chExt cx="1949585" cy="2119315"/>
          </a:xfrm>
        </p:grpSpPr>
        <p:sp>
          <p:nvSpPr>
            <p:cNvPr id="128" name="Google Shape;128;p5"/>
            <p:cNvSpPr/>
            <p:nvPr/>
          </p:nvSpPr>
          <p:spPr>
            <a:xfrm rot="-4053822">
              <a:off x="-54675" y="3961710"/>
              <a:ext cx="1803863" cy="11243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 rot="-2418608" flipH="1">
              <a:off x="-364659" y="4199951"/>
              <a:ext cx="1998108" cy="332553"/>
            </a:xfrm>
            <a:custGeom>
              <a:avLst/>
              <a:gdLst/>
              <a:ahLst/>
              <a:cxnLst/>
              <a:rect l="l" t="t" r="r" b="b"/>
              <a:pathLst>
                <a:path w="26040" h="13601" extrusionOk="0">
                  <a:moveTo>
                    <a:pt x="8978" y="1"/>
                  </a:moveTo>
                  <a:lnTo>
                    <a:pt x="1" y="13219"/>
                  </a:lnTo>
                  <a:lnTo>
                    <a:pt x="26039" y="13600"/>
                  </a:lnTo>
                  <a:lnTo>
                    <a:pt x="89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9_1_1_1_1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41"/>
          <p:cNvSpPr txBox="1">
            <a:spLocks noGrp="1"/>
          </p:cNvSpPr>
          <p:nvPr>
            <p:ph type="title"/>
          </p:nvPr>
        </p:nvSpPr>
        <p:spPr>
          <a:xfrm>
            <a:off x="2345400" y="1355175"/>
            <a:ext cx="4453200" cy="11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79" name="Google Shape;1279;p41"/>
          <p:cNvGrpSpPr/>
          <p:nvPr/>
        </p:nvGrpSpPr>
        <p:grpSpPr>
          <a:xfrm>
            <a:off x="-1506184" y="-1141268"/>
            <a:ext cx="11826068" cy="7891896"/>
            <a:chOff x="-1569186" y="-1247042"/>
            <a:chExt cx="11892667" cy="7936339"/>
          </a:xfrm>
        </p:grpSpPr>
        <p:sp>
          <p:nvSpPr>
            <p:cNvPr id="1280" name="Google Shape;1280;p41"/>
            <p:cNvSpPr/>
            <p:nvPr/>
          </p:nvSpPr>
          <p:spPr>
            <a:xfrm rot="5400000">
              <a:off x="6006870" y="-411930"/>
              <a:ext cx="1989853" cy="1458902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 rot="-3627305">
              <a:off x="-1603204" y="-364161"/>
              <a:ext cx="3003917" cy="1672050"/>
            </a:xfrm>
            <a:custGeom>
              <a:avLst/>
              <a:gdLst/>
              <a:ahLst/>
              <a:cxnLst/>
              <a:rect l="l" t="t" r="r" b="b"/>
              <a:pathLst>
                <a:path w="14516" h="5053" extrusionOk="0">
                  <a:moveTo>
                    <a:pt x="1" y="5052"/>
                  </a:moveTo>
                  <a:lnTo>
                    <a:pt x="12990" y="0"/>
                  </a:lnTo>
                  <a:lnTo>
                    <a:pt x="14515" y="26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 rot="5784893">
              <a:off x="7908235" y="2729737"/>
              <a:ext cx="1597105" cy="2131715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 rot="4055609">
              <a:off x="-920303" y="3156231"/>
              <a:ext cx="2476557" cy="1517088"/>
            </a:xfrm>
            <a:custGeom>
              <a:avLst/>
              <a:gdLst/>
              <a:ahLst/>
              <a:cxnLst/>
              <a:rect l="l" t="t" r="r" b="b"/>
              <a:pathLst>
                <a:path w="22791" h="13961" extrusionOk="0">
                  <a:moveTo>
                    <a:pt x="1" y="13510"/>
                  </a:moveTo>
                  <a:lnTo>
                    <a:pt x="22791" y="13960"/>
                  </a:lnTo>
                  <a:lnTo>
                    <a:pt x="13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 rot="4055609">
              <a:off x="1794402" y="4578334"/>
              <a:ext cx="1390897" cy="145395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 rot="7891307">
              <a:off x="8121998" y="4969569"/>
              <a:ext cx="2152943" cy="1099004"/>
            </a:xfrm>
            <a:custGeom>
              <a:avLst/>
              <a:gdLst/>
              <a:ahLst/>
              <a:cxnLst/>
              <a:rect l="l" t="t" r="r" b="b"/>
              <a:pathLst>
                <a:path w="16552" h="8449" extrusionOk="0">
                  <a:moveTo>
                    <a:pt x="0" y="8449"/>
                  </a:moveTo>
                  <a:lnTo>
                    <a:pt x="16551" y="7998"/>
                  </a:lnTo>
                  <a:lnTo>
                    <a:pt x="109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 rot="5715920">
              <a:off x="7815995" y="798294"/>
              <a:ext cx="653435" cy="836499"/>
            </a:xfrm>
            <a:custGeom>
              <a:avLst/>
              <a:gdLst/>
              <a:ahLst/>
              <a:cxnLst/>
              <a:rect l="l" t="t" r="r" b="b"/>
              <a:pathLst>
                <a:path w="5348" h="6846" extrusionOk="0">
                  <a:moveTo>
                    <a:pt x="1" y="0"/>
                  </a:moveTo>
                  <a:lnTo>
                    <a:pt x="2228" y="6846"/>
                  </a:lnTo>
                  <a:lnTo>
                    <a:pt x="5347" y="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 rot="5715920">
              <a:off x="8348769" y="1077878"/>
              <a:ext cx="1252621" cy="1032489"/>
            </a:xfrm>
            <a:custGeom>
              <a:avLst/>
              <a:gdLst/>
              <a:ahLst/>
              <a:cxnLst/>
              <a:rect l="l" t="t" r="r" b="b"/>
              <a:pathLst>
                <a:path w="10252" h="8450" extrusionOk="0">
                  <a:moveTo>
                    <a:pt x="1" y="7869"/>
                  </a:moveTo>
                  <a:lnTo>
                    <a:pt x="10252" y="1"/>
                  </a:lnTo>
                  <a:lnTo>
                    <a:pt x="5347" y="84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 rot="9420525">
              <a:off x="5923893" y="-597936"/>
              <a:ext cx="603695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AAC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 rot="4055609">
              <a:off x="1383928" y="4299432"/>
              <a:ext cx="961458" cy="140505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 rot="4055609">
              <a:off x="116231" y="3850037"/>
              <a:ext cx="975584" cy="1517088"/>
            </a:xfrm>
            <a:custGeom>
              <a:avLst/>
              <a:gdLst/>
              <a:ahLst/>
              <a:cxnLst/>
              <a:rect l="l" t="t" r="r" b="b"/>
              <a:pathLst>
                <a:path w="8978" h="13961" extrusionOk="0">
                  <a:moveTo>
                    <a:pt x="0" y="0"/>
                  </a:moveTo>
                  <a:lnTo>
                    <a:pt x="8978" y="13960"/>
                  </a:lnTo>
                  <a:lnTo>
                    <a:pt x="7834" y="40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 rot="4055609">
              <a:off x="999440" y="3602100"/>
              <a:ext cx="1155423" cy="140505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 rot="4055609">
              <a:off x="87113" y="5165288"/>
              <a:ext cx="1452944" cy="1071665"/>
            </a:xfrm>
            <a:custGeom>
              <a:avLst/>
              <a:gdLst/>
              <a:ahLst/>
              <a:cxnLst/>
              <a:rect l="l" t="t" r="r" b="b"/>
              <a:pathLst>
                <a:path w="13371" h="9862" extrusionOk="0">
                  <a:moveTo>
                    <a:pt x="0" y="0"/>
                  </a:moveTo>
                  <a:lnTo>
                    <a:pt x="1144" y="9861"/>
                  </a:lnTo>
                  <a:lnTo>
                    <a:pt x="13371" y="56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 rot="4055609">
              <a:off x="501965" y="5005059"/>
              <a:ext cx="1452944" cy="1050041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 rot="5715920">
              <a:off x="6652485" y="-731269"/>
              <a:ext cx="1586181" cy="2064734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 rot="5715920">
              <a:off x="7427418" y="-45737"/>
              <a:ext cx="1586181" cy="836499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 rot="6594803">
              <a:off x="498696" y="-784815"/>
              <a:ext cx="1233215" cy="1156623"/>
            </a:xfrm>
            <a:custGeom>
              <a:avLst/>
              <a:gdLst/>
              <a:ahLst/>
              <a:cxnLst/>
              <a:rect l="l" t="t" r="r" b="b"/>
              <a:pathLst>
                <a:path w="9481" h="8892" extrusionOk="0">
                  <a:moveTo>
                    <a:pt x="3631" y="8891"/>
                  </a:moveTo>
                  <a:lnTo>
                    <a:pt x="9481" y="21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 rot="6594803">
              <a:off x="562450" y="734176"/>
              <a:ext cx="1101321" cy="599774"/>
            </a:xfrm>
            <a:custGeom>
              <a:avLst/>
              <a:gdLst/>
              <a:ahLst/>
              <a:cxnLst/>
              <a:rect l="l" t="t" r="r" b="b"/>
              <a:pathLst>
                <a:path w="8467" h="4611" extrusionOk="0">
                  <a:moveTo>
                    <a:pt x="1" y="3267"/>
                  </a:moveTo>
                  <a:lnTo>
                    <a:pt x="8467" y="1"/>
                  </a:lnTo>
                  <a:lnTo>
                    <a:pt x="4073" y="46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 rot="6594803">
              <a:off x="30291" y="896225"/>
              <a:ext cx="1217346" cy="1182508"/>
            </a:xfrm>
            <a:custGeom>
              <a:avLst/>
              <a:gdLst/>
              <a:ahLst/>
              <a:cxnLst/>
              <a:rect l="l" t="t" r="r" b="b"/>
              <a:pathLst>
                <a:path w="9359" h="9091" extrusionOk="0">
                  <a:moveTo>
                    <a:pt x="4394" y="1"/>
                  </a:moveTo>
                  <a:lnTo>
                    <a:pt x="9359" y="909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 rot="6594803">
              <a:off x="1606471" y="-405245"/>
              <a:ext cx="1051764" cy="941350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 rot="6594803">
              <a:off x="1183319" y="-391386"/>
              <a:ext cx="1233215" cy="865776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 rot="6594803">
              <a:off x="791920" y="620671"/>
              <a:ext cx="1282772" cy="865776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 rot="6594803">
              <a:off x="337797" y="-340733"/>
              <a:ext cx="1034854" cy="873711"/>
            </a:xfrm>
            <a:custGeom>
              <a:avLst/>
              <a:gdLst/>
              <a:ahLst/>
              <a:cxnLst/>
              <a:rect l="l" t="t" r="r" b="b"/>
              <a:pathLst>
                <a:path w="7956" h="6717" extrusionOk="0">
                  <a:moveTo>
                    <a:pt x="0" y="6716"/>
                  </a:moveTo>
                  <a:lnTo>
                    <a:pt x="5850" y="0"/>
                  </a:lnTo>
                  <a:lnTo>
                    <a:pt x="7955" y="435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 rot="6594803">
              <a:off x="-915599" y="538316"/>
              <a:ext cx="2507922" cy="307886"/>
            </a:xfrm>
            <a:custGeom>
              <a:avLst/>
              <a:gdLst/>
              <a:ahLst/>
              <a:cxnLst/>
              <a:rect l="l" t="t" r="r" b="b"/>
              <a:pathLst>
                <a:path w="19281" h="2367" extrusionOk="0">
                  <a:moveTo>
                    <a:pt x="0" y="2366"/>
                  </a:moveTo>
                  <a:lnTo>
                    <a:pt x="19281" y="1474"/>
                  </a:lnTo>
                  <a:lnTo>
                    <a:pt x="79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 rot="6594803">
              <a:off x="561815" y="343487"/>
              <a:ext cx="529914" cy="565954"/>
            </a:xfrm>
            <a:custGeom>
              <a:avLst/>
              <a:gdLst/>
              <a:ahLst/>
              <a:cxnLst/>
              <a:rect l="l" t="t" r="r" b="b"/>
              <a:pathLst>
                <a:path w="4074" h="4351" extrusionOk="0">
                  <a:moveTo>
                    <a:pt x="1" y="0"/>
                  </a:moveTo>
                  <a:lnTo>
                    <a:pt x="4073" y="1344"/>
                  </a:lnTo>
                  <a:lnTo>
                    <a:pt x="2106" y="435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 rot="6594803">
              <a:off x="-335963" y="973650"/>
              <a:ext cx="1473198" cy="582864"/>
            </a:xfrm>
            <a:custGeom>
              <a:avLst/>
              <a:gdLst/>
              <a:ahLst/>
              <a:cxnLst/>
              <a:rect l="l" t="t" r="r" b="b"/>
              <a:pathLst>
                <a:path w="11326" h="4481" extrusionOk="0">
                  <a:moveTo>
                    <a:pt x="1967" y="1"/>
                  </a:moveTo>
                  <a:lnTo>
                    <a:pt x="11326" y="4481"/>
                  </a:lnTo>
                  <a:lnTo>
                    <a:pt x="0" y="3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 rot="5715920">
              <a:off x="8565183" y="-411189"/>
              <a:ext cx="528442" cy="617416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 rot="5715920">
              <a:off x="8136316" y="-20028"/>
              <a:ext cx="1314079" cy="617416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 rot="5715920">
              <a:off x="8090476" y="794653"/>
              <a:ext cx="2396010" cy="508424"/>
            </a:xfrm>
            <a:custGeom>
              <a:avLst/>
              <a:gdLst/>
              <a:ahLst/>
              <a:cxnLst/>
              <a:rect l="l" t="t" r="r" b="b"/>
              <a:pathLst>
                <a:path w="19610" h="4161" extrusionOk="0">
                  <a:moveTo>
                    <a:pt x="0" y="4160"/>
                  </a:moveTo>
                  <a:lnTo>
                    <a:pt x="19610" y="1"/>
                  </a:lnTo>
                  <a:lnTo>
                    <a:pt x="2929" y="41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 rot="5715920">
              <a:off x="8027292" y="725389"/>
              <a:ext cx="2038258" cy="961620"/>
            </a:xfrm>
            <a:custGeom>
              <a:avLst/>
              <a:gdLst/>
              <a:ahLst/>
              <a:cxnLst/>
              <a:rect l="l" t="t" r="r" b="b"/>
              <a:pathLst>
                <a:path w="16682" h="7870" extrusionOk="0">
                  <a:moveTo>
                    <a:pt x="6431" y="7869"/>
                  </a:moveTo>
                  <a:lnTo>
                    <a:pt x="16682" y="1"/>
                  </a:lnTo>
                  <a:lnTo>
                    <a:pt x="1" y="41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 rot="7891307">
              <a:off x="8268600" y="3762806"/>
              <a:ext cx="968252" cy="1140888"/>
            </a:xfrm>
            <a:custGeom>
              <a:avLst/>
              <a:gdLst/>
              <a:ahLst/>
              <a:cxnLst/>
              <a:rect l="l" t="t" r="r" b="b"/>
              <a:pathLst>
                <a:path w="7444" h="8771" extrusionOk="0">
                  <a:moveTo>
                    <a:pt x="0" y="1"/>
                  </a:moveTo>
                  <a:lnTo>
                    <a:pt x="1595" y="8068"/>
                  </a:lnTo>
                  <a:lnTo>
                    <a:pt x="7444" y="87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 rot="7891307">
              <a:off x="7305498" y="4196431"/>
              <a:ext cx="2152943" cy="1199422"/>
            </a:xfrm>
            <a:custGeom>
              <a:avLst/>
              <a:gdLst/>
              <a:ahLst/>
              <a:cxnLst/>
              <a:rect l="l" t="t" r="r" b="b"/>
              <a:pathLst>
                <a:path w="16552" h="9221" extrusionOk="0">
                  <a:moveTo>
                    <a:pt x="0" y="451"/>
                  </a:moveTo>
                  <a:lnTo>
                    <a:pt x="16551" y="0"/>
                  </a:lnTo>
                  <a:lnTo>
                    <a:pt x="7444" y="92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 rot="7891307">
              <a:off x="7564712" y="3248892"/>
              <a:ext cx="760918" cy="1015626"/>
            </a:xfrm>
            <a:custGeom>
              <a:avLst/>
              <a:gdLst/>
              <a:ahLst/>
              <a:cxnLst/>
              <a:rect l="l" t="t" r="r" b="b"/>
              <a:pathLst>
                <a:path w="5850" h="7808" extrusionOk="0">
                  <a:moveTo>
                    <a:pt x="1" y="0"/>
                  </a:moveTo>
                  <a:lnTo>
                    <a:pt x="1456" y="7808"/>
                  </a:lnTo>
                  <a:lnTo>
                    <a:pt x="5850" y="7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 rot="7891307">
              <a:off x="7412574" y="4434266"/>
              <a:ext cx="1184821" cy="1349268"/>
            </a:xfrm>
            <a:custGeom>
              <a:avLst/>
              <a:gdLst/>
              <a:ahLst/>
              <a:cxnLst/>
              <a:rect l="l" t="t" r="r" b="b"/>
              <a:pathLst>
                <a:path w="9109" h="10373" extrusionOk="0">
                  <a:moveTo>
                    <a:pt x="8536" y="10373"/>
                  </a:moveTo>
                  <a:lnTo>
                    <a:pt x="9108" y="0"/>
                  </a:lnTo>
                  <a:lnTo>
                    <a:pt x="1" y="92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 rot="3751665">
              <a:off x="2723828" y="-701969"/>
              <a:ext cx="603686" cy="990920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 rot="-7196168" flipH="1">
              <a:off x="8560394" y="2433448"/>
              <a:ext cx="603687" cy="990916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 rot="-3880959" flipH="1">
              <a:off x="3031298" y="4711969"/>
              <a:ext cx="603692" cy="990902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 rot="7110552" flipH="1">
              <a:off x="-36148" y="2433459"/>
              <a:ext cx="603668" cy="990914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 rot="6751560" flipH="1">
              <a:off x="6699962" y="4613442"/>
              <a:ext cx="603670" cy="990913"/>
            </a:xfrm>
            <a:custGeom>
              <a:avLst/>
              <a:gdLst/>
              <a:ahLst/>
              <a:cxnLst/>
              <a:rect l="l" t="t" r="r" b="b"/>
              <a:pathLst>
                <a:path w="6812" h="7618" extrusionOk="0">
                  <a:moveTo>
                    <a:pt x="0" y="7427"/>
                  </a:moveTo>
                  <a:lnTo>
                    <a:pt x="6811" y="7618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41"/>
          <p:cNvSpPr txBox="1">
            <a:spLocks noGrp="1"/>
          </p:cNvSpPr>
          <p:nvPr>
            <p:ph type="subTitle" idx="1"/>
          </p:nvPr>
        </p:nvSpPr>
        <p:spPr>
          <a:xfrm>
            <a:off x="2582850" y="2803275"/>
            <a:ext cx="3978300" cy="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42"/>
          <p:cNvGrpSpPr/>
          <p:nvPr/>
        </p:nvGrpSpPr>
        <p:grpSpPr>
          <a:xfrm>
            <a:off x="-304799" y="-641903"/>
            <a:ext cx="10178752" cy="6380011"/>
            <a:chOff x="-304799" y="-641903"/>
            <a:chExt cx="10178752" cy="6380011"/>
          </a:xfrm>
        </p:grpSpPr>
        <p:sp>
          <p:nvSpPr>
            <p:cNvPr id="1322" name="Google Shape;1322;p42"/>
            <p:cNvSpPr/>
            <p:nvPr/>
          </p:nvSpPr>
          <p:spPr>
            <a:xfrm rot="4458719">
              <a:off x="829221" y="4678062"/>
              <a:ext cx="395357" cy="768715"/>
            </a:xfrm>
            <a:custGeom>
              <a:avLst/>
              <a:gdLst/>
              <a:ahLst/>
              <a:cxnLst/>
              <a:rect l="l" t="t" r="r" b="b"/>
              <a:pathLst>
                <a:path w="3753" h="7297" extrusionOk="0">
                  <a:moveTo>
                    <a:pt x="0" y="5624"/>
                  </a:moveTo>
                  <a:lnTo>
                    <a:pt x="3752" y="7297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2"/>
            <p:cNvSpPr/>
            <p:nvPr/>
          </p:nvSpPr>
          <p:spPr>
            <a:xfrm rot="4458719">
              <a:off x="1013463" y="4443302"/>
              <a:ext cx="785236" cy="1443355"/>
            </a:xfrm>
            <a:custGeom>
              <a:avLst/>
              <a:gdLst/>
              <a:ahLst/>
              <a:cxnLst/>
              <a:rect l="l" t="t" r="r" b="b"/>
              <a:pathLst>
                <a:path w="7454" h="13701" extrusionOk="0">
                  <a:moveTo>
                    <a:pt x="3692" y="13701"/>
                  </a:moveTo>
                  <a:lnTo>
                    <a:pt x="7453" y="1"/>
                  </a:lnTo>
                  <a:lnTo>
                    <a:pt x="1" y="640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2"/>
            <p:cNvSpPr/>
            <p:nvPr/>
          </p:nvSpPr>
          <p:spPr>
            <a:xfrm rot="-5244609">
              <a:off x="8969498" y="4566292"/>
              <a:ext cx="240373" cy="592123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 rot="-5244609">
              <a:off x="8507532" y="4082963"/>
              <a:ext cx="1032017" cy="760346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2"/>
            <p:cNvSpPr/>
            <p:nvPr/>
          </p:nvSpPr>
          <p:spPr>
            <a:xfrm rot="-2341837">
              <a:off x="8671245" y="429326"/>
              <a:ext cx="704592" cy="1831702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2"/>
            <p:cNvSpPr/>
            <p:nvPr/>
          </p:nvSpPr>
          <p:spPr>
            <a:xfrm rot="-2341837">
              <a:off x="8597446" y="402743"/>
              <a:ext cx="687683" cy="118250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 rot="4458719">
              <a:off x="243152" y="4826381"/>
              <a:ext cx="731300" cy="357968"/>
            </a:xfrm>
            <a:custGeom>
              <a:avLst/>
              <a:gdLst/>
              <a:ahLst/>
              <a:cxnLst/>
              <a:rect l="l" t="t" r="r" b="b"/>
              <a:pathLst>
                <a:path w="6942" h="3398" extrusionOk="0">
                  <a:moveTo>
                    <a:pt x="3189" y="0"/>
                  </a:moveTo>
                  <a:lnTo>
                    <a:pt x="6941" y="1673"/>
                  </a:lnTo>
                  <a:lnTo>
                    <a:pt x="0" y="33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2"/>
            <p:cNvSpPr/>
            <p:nvPr/>
          </p:nvSpPr>
          <p:spPr>
            <a:xfrm rot="4458719">
              <a:off x="-162844" y="4694842"/>
              <a:ext cx="731300" cy="849094"/>
            </a:xfrm>
            <a:custGeom>
              <a:avLst/>
              <a:gdLst/>
              <a:ahLst/>
              <a:cxnLst/>
              <a:rect l="l" t="t" r="r" b="b"/>
              <a:pathLst>
                <a:path w="6942" h="8060" extrusionOk="0">
                  <a:moveTo>
                    <a:pt x="4584" y="8059"/>
                  </a:moveTo>
                  <a:lnTo>
                    <a:pt x="6941" y="1"/>
                  </a:lnTo>
                  <a:lnTo>
                    <a:pt x="0" y="17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2"/>
            <p:cNvSpPr/>
            <p:nvPr/>
          </p:nvSpPr>
          <p:spPr>
            <a:xfrm rot="-10187880">
              <a:off x="1139895" y="-870956"/>
              <a:ext cx="1218081" cy="1604355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 rot="-10187880">
              <a:off x="655336" y="-469900"/>
              <a:ext cx="1188849" cy="1035733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2" name="Google Shape;1332;p42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75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3"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43"/>
          <p:cNvGrpSpPr/>
          <p:nvPr/>
        </p:nvGrpSpPr>
        <p:grpSpPr>
          <a:xfrm>
            <a:off x="-372161" y="-1042311"/>
            <a:ext cx="10313886" cy="6521084"/>
            <a:chOff x="-308960" y="-1002328"/>
            <a:chExt cx="10250334" cy="6480902"/>
          </a:xfrm>
        </p:grpSpPr>
        <p:sp>
          <p:nvSpPr>
            <p:cNvPr id="1335" name="Google Shape;1335;p43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3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3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4" name="Google Shape;1344;p43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3_1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6" name="Google Shape;1346;p44"/>
          <p:cNvGrpSpPr/>
          <p:nvPr/>
        </p:nvGrpSpPr>
        <p:grpSpPr>
          <a:xfrm flipH="1">
            <a:off x="-829361" y="-1042311"/>
            <a:ext cx="10313886" cy="6521084"/>
            <a:chOff x="-308960" y="-1002328"/>
            <a:chExt cx="10250334" cy="6480902"/>
          </a:xfrm>
        </p:grpSpPr>
        <p:sp>
          <p:nvSpPr>
            <p:cNvPr id="1347" name="Google Shape;1347;p44"/>
            <p:cNvSpPr/>
            <p:nvPr/>
          </p:nvSpPr>
          <p:spPr>
            <a:xfrm rot="7641676">
              <a:off x="8583926" y="4711229"/>
              <a:ext cx="841562" cy="538832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4"/>
            <p:cNvSpPr/>
            <p:nvPr/>
          </p:nvSpPr>
          <p:spPr>
            <a:xfrm rot="6157856" flipH="1">
              <a:off x="8515077" y="373687"/>
              <a:ext cx="860775" cy="1322339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4"/>
            <p:cNvSpPr/>
            <p:nvPr/>
          </p:nvSpPr>
          <p:spPr>
            <a:xfrm rot="4137004" flipH="1">
              <a:off x="8739556" y="-28496"/>
              <a:ext cx="860408" cy="1322356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4"/>
            <p:cNvSpPr/>
            <p:nvPr/>
          </p:nvSpPr>
          <p:spPr>
            <a:xfrm rot="-3599805">
              <a:off x="8486225" y="4514697"/>
              <a:ext cx="841738" cy="725615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4"/>
            <p:cNvSpPr/>
            <p:nvPr/>
          </p:nvSpPr>
          <p:spPr>
            <a:xfrm rot="-9201064">
              <a:off x="790157" y="-520064"/>
              <a:ext cx="1030686" cy="127933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4"/>
            <p:cNvSpPr/>
            <p:nvPr/>
          </p:nvSpPr>
          <p:spPr>
            <a:xfrm rot="-9201064">
              <a:off x="150504" y="-822940"/>
              <a:ext cx="1102933" cy="127933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4"/>
            <p:cNvSpPr/>
            <p:nvPr/>
          </p:nvSpPr>
          <p:spPr>
            <a:xfrm rot="-9201064">
              <a:off x="-207050" y="171400"/>
              <a:ext cx="1102933" cy="715613"/>
            </a:xfrm>
            <a:custGeom>
              <a:avLst/>
              <a:gdLst/>
              <a:ahLst/>
              <a:cxnLst/>
              <a:rect l="l" t="t" r="r" b="b"/>
              <a:pathLst>
                <a:path w="11648" h="7557" extrusionOk="0">
                  <a:moveTo>
                    <a:pt x="1" y="5442"/>
                  </a:moveTo>
                  <a:lnTo>
                    <a:pt x="8848" y="0"/>
                  </a:lnTo>
                  <a:lnTo>
                    <a:pt x="11647" y="75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 rot="-5674165" flipH="1">
              <a:off x="-195172" y="3517340"/>
              <a:ext cx="657705" cy="734684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 rot="-7394290" flipH="1">
              <a:off x="-164079" y="3770322"/>
              <a:ext cx="517737" cy="962868"/>
            </a:xfrm>
            <a:custGeom>
              <a:avLst/>
              <a:gdLst/>
              <a:ahLst/>
              <a:cxnLst/>
              <a:rect l="l" t="t" r="r" b="b"/>
              <a:pathLst>
                <a:path w="57738" h="23388" extrusionOk="0">
                  <a:moveTo>
                    <a:pt x="57737" y="0"/>
                  </a:moveTo>
                  <a:lnTo>
                    <a:pt x="0" y="5815"/>
                  </a:lnTo>
                  <a:lnTo>
                    <a:pt x="57737" y="23387"/>
                  </a:lnTo>
                  <a:lnTo>
                    <a:pt x="577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6" name="Google Shape;1356;p44"/>
          <p:cNvSpPr txBox="1">
            <a:spLocks noGrp="1"/>
          </p:cNvSpPr>
          <p:nvPr>
            <p:ph type="ctrTitle"/>
          </p:nvPr>
        </p:nvSpPr>
        <p:spPr>
          <a:xfrm flipH="1">
            <a:off x="998650" y="301275"/>
            <a:ext cx="26484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3_1_1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5"/>
          <p:cNvSpPr txBox="1">
            <a:spLocks noGrp="1"/>
          </p:cNvSpPr>
          <p:nvPr>
            <p:ph type="ctrTitle"/>
          </p:nvPr>
        </p:nvSpPr>
        <p:spPr>
          <a:xfrm flipH="1">
            <a:off x="1802550" y="381000"/>
            <a:ext cx="5538900" cy="4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grpSp>
        <p:nvGrpSpPr>
          <p:cNvPr id="1359" name="Google Shape;1359;p45"/>
          <p:cNvGrpSpPr/>
          <p:nvPr/>
        </p:nvGrpSpPr>
        <p:grpSpPr>
          <a:xfrm>
            <a:off x="-906432" y="-901923"/>
            <a:ext cx="12174303" cy="7817930"/>
            <a:chOff x="-906432" y="-901923"/>
            <a:chExt cx="12174303" cy="7817930"/>
          </a:xfrm>
        </p:grpSpPr>
        <p:sp>
          <p:nvSpPr>
            <p:cNvPr id="1360" name="Google Shape;1360;p45"/>
            <p:cNvSpPr/>
            <p:nvPr/>
          </p:nvSpPr>
          <p:spPr>
            <a:xfrm rot="8862250">
              <a:off x="-690834" y="3918949"/>
              <a:ext cx="1553525" cy="1256853"/>
            </a:xfrm>
            <a:custGeom>
              <a:avLst/>
              <a:gdLst/>
              <a:ahLst/>
              <a:cxnLst/>
              <a:rect l="l" t="t" r="r" b="b"/>
              <a:pathLst>
                <a:path w="16743" h="13381" extrusionOk="0">
                  <a:moveTo>
                    <a:pt x="1" y="1413"/>
                  </a:moveTo>
                  <a:lnTo>
                    <a:pt x="16742" y="1"/>
                  </a:lnTo>
                  <a:lnTo>
                    <a:pt x="13363" y="133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5"/>
            <p:cNvSpPr/>
            <p:nvPr/>
          </p:nvSpPr>
          <p:spPr>
            <a:xfrm rot="-3172801">
              <a:off x="8613666" y="700010"/>
              <a:ext cx="926132" cy="1414954"/>
            </a:xfrm>
            <a:custGeom>
              <a:avLst/>
              <a:gdLst/>
              <a:ahLst/>
              <a:cxnLst/>
              <a:rect l="l" t="t" r="r" b="b"/>
              <a:pathLst>
                <a:path w="13363" h="20416" extrusionOk="0">
                  <a:moveTo>
                    <a:pt x="1" y="0"/>
                  </a:moveTo>
                  <a:lnTo>
                    <a:pt x="2418" y="20416"/>
                  </a:lnTo>
                  <a:lnTo>
                    <a:pt x="13363" y="119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2" name="Google Shape;1362;p45"/>
            <p:cNvGrpSpPr/>
            <p:nvPr/>
          </p:nvGrpSpPr>
          <p:grpSpPr>
            <a:xfrm rot="5401006">
              <a:off x="8055257" y="3703837"/>
              <a:ext cx="3033210" cy="3391129"/>
              <a:chOff x="-1227699" y="-1188327"/>
              <a:chExt cx="8879420" cy="3889802"/>
            </a:xfrm>
          </p:grpSpPr>
          <p:sp>
            <p:nvSpPr>
              <p:cNvPr id="1363" name="Google Shape;1363;p45"/>
              <p:cNvSpPr/>
              <p:nvPr/>
            </p:nvSpPr>
            <p:spPr>
              <a:xfrm rot="-473050">
                <a:off x="-1080526" y="-612452"/>
                <a:ext cx="8585064" cy="2738052"/>
              </a:xfrm>
              <a:custGeom>
                <a:avLst/>
                <a:gdLst/>
                <a:ahLst/>
                <a:cxnLst/>
                <a:rect l="l" t="t" r="r" b="b"/>
                <a:pathLst>
                  <a:path w="53286" h="27151" extrusionOk="0">
                    <a:moveTo>
                      <a:pt x="0" y="1"/>
                    </a:moveTo>
                    <a:lnTo>
                      <a:pt x="13186" y="27150"/>
                    </a:lnTo>
                    <a:lnTo>
                      <a:pt x="53286" y="2199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5"/>
              <p:cNvSpPr/>
              <p:nvPr/>
            </p:nvSpPr>
            <p:spPr>
              <a:xfrm rot="-473050">
                <a:off x="1117271" y="454596"/>
                <a:ext cx="6460790" cy="1519537"/>
              </a:xfrm>
              <a:custGeom>
                <a:avLst/>
                <a:gdLst/>
                <a:ahLst/>
                <a:cxnLst/>
                <a:rect l="l" t="t" r="r" b="b"/>
                <a:pathLst>
                  <a:path w="40101" h="15068" extrusionOk="0">
                    <a:moveTo>
                      <a:pt x="16089" y="0"/>
                    </a:moveTo>
                    <a:lnTo>
                      <a:pt x="1" y="15067"/>
                    </a:lnTo>
                    <a:lnTo>
                      <a:pt x="40101" y="9910"/>
                    </a:lnTo>
                    <a:lnTo>
                      <a:pt x="160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5" name="Google Shape;1365;p45"/>
            <p:cNvGrpSpPr/>
            <p:nvPr/>
          </p:nvGrpSpPr>
          <p:grpSpPr>
            <a:xfrm rot="2274489">
              <a:off x="7567567" y="-442506"/>
              <a:ext cx="2222346" cy="2116404"/>
              <a:chOff x="-605937" y="-728650"/>
              <a:chExt cx="2222337" cy="2116395"/>
            </a:xfrm>
          </p:grpSpPr>
          <p:sp>
            <p:nvSpPr>
              <p:cNvPr id="1366" name="Google Shape;1366;p45"/>
              <p:cNvSpPr/>
              <p:nvPr/>
            </p:nvSpPr>
            <p:spPr>
              <a:xfrm rot="10800000">
                <a:off x="-450250" y="-728650"/>
                <a:ext cx="2066650" cy="1828650"/>
              </a:xfrm>
              <a:custGeom>
                <a:avLst/>
                <a:gdLst/>
                <a:ahLst/>
                <a:cxnLst/>
                <a:rect l="l" t="t" r="r" b="b"/>
                <a:pathLst>
                  <a:path w="82666" h="73146" extrusionOk="0">
                    <a:moveTo>
                      <a:pt x="43336" y="0"/>
                    </a:moveTo>
                    <a:lnTo>
                      <a:pt x="0" y="48015"/>
                    </a:lnTo>
                    <a:lnTo>
                      <a:pt x="82665" y="73145"/>
                    </a:lnTo>
                    <a:lnTo>
                      <a:pt x="82576" y="30994"/>
                    </a:lnTo>
                    <a:lnTo>
                      <a:pt x="4333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5"/>
              <p:cNvSpPr/>
              <p:nvPr/>
            </p:nvSpPr>
            <p:spPr>
              <a:xfrm rot="3555342">
                <a:off x="-510863" y="78415"/>
                <a:ext cx="1328942" cy="977034"/>
              </a:xfrm>
              <a:custGeom>
                <a:avLst/>
                <a:gdLst/>
                <a:ahLst/>
                <a:cxnLst/>
                <a:rect l="l" t="t" r="r" b="b"/>
                <a:pathLst>
                  <a:path w="14549" h="28326" extrusionOk="0">
                    <a:moveTo>
                      <a:pt x="1" y="1"/>
                    </a:moveTo>
                    <a:lnTo>
                      <a:pt x="1" y="28326"/>
                    </a:lnTo>
                    <a:lnTo>
                      <a:pt x="14548" y="122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8" name="Google Shape;1368;p45"/>
            <p:cNvSpPr/>
            <p:nvPr/>
          </p:nvSpPr>
          <p:spPr>
            <a:xfrm rot="9900137">
              <a:off x="-15160" y="-707481"/>
              <a:ext cx="926134" cy="1414961"/>
            </a:xfrm>
            <a:custGeom>
              <a:avLst/>
              <a:gdLst/>
              <a:ahLst/>
              <a:cxnLst/>
              <a:rect l="l" t="t" r="r" b="b"/>
              <a:pathLst>
                <a:path w="13363" h="20416" extrusionOk="0">
                  <a:moveTo>
                    <a:pt x="1" y="0"/>
                  </a:moveTo>
                  <a:lnTo>
                    <a:pt x="2418" y="20416"/>
                  </a:lnTo>
                  <a:lnTo>
                    <a:pt x="13363" y="119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_1"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46"/>
          <p:cNvSpPr txBox="1">
            <a:spLocks noGrp="1"/>
          </p:cNvSpPr>
          <p:nvPr>
            <p:ph type="ctrTitle"/>
          </p:nvPr>
        </p:nvSpPr>
        <p:spPr>
          <a:xfrm>
            <a:off x="2083650" y="1236925"/>
            <a:ext cx="4976700" cy="8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71" name="Google Shape;1371;p46"/>
          <p:cNvSpPr txBox="1">
            <a:spLocks noGrp="1"/>
          </p:cNvSpPr>
          <p:nvPr>
            <p:ph type="subTitle" idx="1"/>
          </p:nvPr>
        </p:nvSpPr>
        <p:spPr>
          <a:xfrm>
            <a:off x="2917350" y="1920450"/>
            <a:ext cx="33093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2" name="Google Shape;1372;p46"/>
          <p:cNvSpPr txBox="1"/>
          <p:nvPr/>
        </p:nvSpPr>
        <p:spPr>
          <a:xfrm>
            <a:off x="2534100" y="3730500"/>
            <a:ext cx="40758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73" name="Google Shape;1373;p46"/>
          <p:cNvGrpSpPr/>
          <p:nvPr/>
        </p:nvGrpSpPr>
        <p:grpSpPr>
          <a:xfrm>
            <a:off x="7151157" y="3272820"/>
            <a:ext cx="2542452" cy="2060461"/>
            <a:chOff x="953948" y="4296750"/>
            <a:chExt cx="2542452" cy="2060461"/>
          </a:xfrm>
        </p:grpSpPr>
        <p:sp>
          <p:nvSpPr>
            <p:cNvPr id="1374" name="Google Shape;1374;p46"/>
            <p:cNvSpPr/>
            <p:nvPr/>
          </p:nvSpPr>
          <p:spPr>
            <a:xfrm rot="10800000" flipH="1">
              <a:off x="2528417" y="4296750"/>
              <a:ext cx="967982" cy="1063446"/>
            </a:xfrm>
            <a:custGeom>
              <a:avLst/>
              <a:gdLst/>
              <a:ahLst/>
              <a:cxnLst/>
              <a:rect l="l" t="t" r="r" b="b"/>
              <a:pathLst>
                <a:path w="10373" h="11396" extrusionOk="0">
                  <a:moveTo>
                    <a:pt x="0" y="11396"/>
                  </a:moveTo>
                  <a:lnTo>
                    <a:pt x="10373" y="1"/>
                  </a:lnTo>
                  <a:lnTo>
                    <a:pt x="9740" y="68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 rot="10800000" flipH="1">
              <a:off x="1393851" y="5873546"/>
              <a:ext cx="1021453" cy="483665"/>
            </a:xfrm>
            <a:custGeom>
              <a:avLst/>
              <a:gdLst/>
              <a:ahLst/>
              <a:cxnLst/>
              <a:rect l="l" t="t" r="r" b="b"/>
              <a:pathLst>
                <a:path w="10946" h="5183" extrusionOk="0">
                  <a:moveTo>
                    <a:pt x="1" y="0"/>
                  </a:moveTo>
                  <a:lnTo>
                    <a:pt x="10945" y="130"/>
                  </a:lnTo>
                  <a:lnTo>
                    <a:pt x="9550" y="518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 rot="10800000" flipH="1">
              <a:off x="2284949" y="4296755"/>
              <a:ext cx="1211448" cy="1576879"/>
            </a:xfrm>
            <a:custGeom>
              <a:avLst/>
              <a:gdLst/>
              <a:ahLst/>
              <a:cxnLst/>
              <a:rect l="l" t="t" r="r" b="b"/>
              <a:pathLst>
                <a:path w="12982" h="16898" extrusionOk="0">
                  <a:moveTo>
                    <a:pt x="2609" y="16898"/>
                  </a:moveTo>
                  <a:lnTo>
                    <a:pt x="12982" y="5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 rot="10800000" flipH="1">
              <a:off x="2284949" y="5360110"/>
              <a:ext cx="1211448" cy="638852"/>
            </a:xfrm>
            <a:custGeom>
              <a:avLst/>
              <a:gdLst/>
              <a:ahLst/>
              <a:cxnLst/>
              <a:rect l="l" t="t" r="r" b="b"/>
              <a:pathLst>
                <a:path w="12982" h="6846" extrusionOk="0">
                  <a:moveTo>
                    <a:pt x="10755" y="0"/>
                  </a:moveTo>
                  <a:lnTo>
                    <a:pt x="12982" y="6846"/>
                  </a:lnTo>
                  <a:lnTo>
                    <a:pt x="1" y="134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 rot="10800000" flipH="1">
              <a:off x="1393851" y="5491131"/>
              <a:ext cx="891182" cy="866080"/>
            </a:xfrm>
            <a:custGeom>
              <a:avLst/>
              <a:gdLst/>
              <a:ahLst/>
              <a:cxnLst/>
              <a:rect l="l" t="t" r="r" b="b"/>
              <a:pathLst>
                <a:path w="9550" h="9281" extrusionOk="0">
                  <a:moveTo>
                    <a:pt x="1" y="0"/>
                  </a:moveTo>
                  <a:lnTo>
                    <a:pt x="9550" y="5182"/>
                  </a:lnTo>
                  <a:lnTo>
                    <a:pt x="5027" y="9281"/>
                  </a:lnTo>
                  <a:close/>
                </a:path>
              </a:pathLst>
            </a:custGeom>
            <a:solidFill>
              <a:srgbClr val="C9DD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 rot="10800000" flipH="1">
              <a:off x="1862870" y="4296755"/>
              <a:ext cx="665634" cy="1576879"/>
            </a:xfrm>
            <a:custGeom>
              <a:avLst/>
              <a:gdLst/>
              <a:ahLst/>
              <a:cxnLst/>
              <a:rect l="l" t="t" r="r" b="b"/>
              <a:pathLst>
                <a:path w="7133" h="16898" extrusionOk="0">
                  <a:moveTo>
                    <a:pt x="4524" y="0"/>
                  </a:moveTo>
                  <a:lnTo>
                    <a:pt x="7132" y="16898"/>
                  </a:lnTo>
                  <a:lnTo>
                    <a:pt x="1" y="4099"/>
                  </a:lnTo>
                  <a:close/>
                </a:path>
              </a:pathLst>
            </a:custGeom>
            <a:solidFill>
              <a:srgbClr val="ACD1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 rot="10800000" flipH="1">
              <a:off x="1803892" y="4296751"/>
              <a:ext cx="724610" cy="1194464"/>
            </a:xfrm>
            <a:custGeom>
              <a:avLst/>
              <a:gdLst/>
              <a:ahLst/>
              <a:cxnLst/>
              <a:rect l="l" t="t" r="r" b="b"/>
              <a:pathLst>
                <a:path w="7765" h="12800" extrusionOk="0">
                  <a:moveTo>
                    <a:pt x="633" y="1"/>
                  </a:moveTo>
                  <a:lnTo>
                    <a:pt x="7764" y="12800"/>
                  </a:lnTo>
                  <a:lnTo>
                    <a:pt x="0" y="97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 rot="10800000" flipH="1">
              <a:off x="953948" y="5132885"/>
              <a:ext cx="909006" cy="1224326"/>
            </a:xfrm>
            <a:custGeom>
              <a:avLst/>
              <a:gdLst/>
              <a:ahLst/>
              <a:cxnLst/>
              <a:rect l="l" t="t" r="r" b="b"/>
              <a:pathLst>
                <a:path w="9741" h="13120" extrusionOk="0">
                  <a:moveTo>
                    <a:pt x="4715" y="0"/>
                  </a:moveTo>
                  <a:lnTo>
                    <a:pt x="9741" y="9281"/>
                  </a:lnTo>
                  <a:lnTo>
                    <a:pt x="1" y="13120"/>
                  </a:lnTo>
                  <a:close/>
                </a:path>
              </a:pathLst>
            </a:custGeom>
            <a:solidFill>
              <a:srgbClr val="C6DB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 rot="10800000" flipH="1">
              <a:off x="953948" y="5060928"/>
              <a:ext cx="909006" cy="430287"/>
            </a:xfrm>
            <a:custGeom>
              <a:avLst/>
              <a:gdLst/>
              <a:ahLst/>
              <a:cxnLst/>
              <a:rect l="l" t="t" r="r" b="b"/>
              <a:pathLst>
                <a:path w="9741" h="4611" extrusionOk="0">
                  <a:moveTo>
                    <a:pt x="1" y="3840"/>
                  </a:moveTo>
                  <a:lnTo>
                    <a:pt x="9741" y="1"/>
                  </a:lnTo>
                  <a:lnTo>
                    <a:pt x="4524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 rot="10800000" flipH="1">
              <a:off x="1376120" y="4582956"/>
              <a:ext cx="486837" cy="908259"/>
            </a:xfrm>
            <a:custGeom>
              <a:avLst/>
              <a:gdLst/>
              <a:ahLst/>
              <a:cxnLst/>
              <a:rect l="l" t="t" r="r" b="b"/>
              <a:pathLst>
                <a:path w="5217" h="9733" extrusionOk="0">
                  <a:moveTo>
                    <a:pt x="4584" y="9732"/>
                  </a:moveTo>
                  <a:lnTo>
                    <a:pt x="5217" y="1"/>
                  </a:lnTo>
                  <a:lnTo>
                    <a:pt x="0" y="46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 rot="10800000" flipH="1">
              <a:off x="2284949" y="5873546"/>
              <a:ext cx="403598" cy="471533"/>
            </a:xfrm>
            <a:custGeom>
              <a:avLst/>
              <a:gdLst/>
              <a:ahLst/>
              <a:cxnLst/>
              <a:rect l="l" t="t" r="r" b="b"/>
              <a:pathLst>
                <a:path w="4325" h="5053" extrusionOk="0">
                  <a:moveTo>
                    <a:pt x="1" y="5052"/>
                  </a:moveTo>
                  <a:lnTo>
                    <a:pt x="1396" y="0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 rot="10800000" flipH="1">
              <a:off x="2284949" y="5873546"/>
              <a:ext cx="1003630" cy="471533"/>
            </a:xfrm>
            <a:custGeom>
              <a:avLst/>
              <a:gdLst/>
              <a:ahLst/>
              <a:cxnLst/>
              <a:rect l="l" t="t" r="r" b="b"/>
              <a:pathLst>
                <a:path w="10755" h="5053" extrusionOk="0">
                  <a:moveTo>
                    <a:pt x="1" y="5052"/>
                  </a:moveTo>
                  <a:lnTo>
                    <a:pt x="10755" y="3709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46"/>
          <p:cNvGrpSpPr/>
          <p:nvPr/>
        </p:nvGrpSpPr>
        <p:grpSpPr>
          <a:xfrm rot="5400000">
            <a:off x="3205238" y="-5381005"/>
            <a:ext cx="2854105" cy="9764323"/>
            <a:chOff x="11874899" y="-477626"/>
            <a:chExt cx="2402648" cy="7928805"/>
          </a:xfrm>
        </p:grpSpPr>
        <p:sp>
          <p:nvSpPr>
            <p:cNvPr id="1387" name="Google Shape;1387;p46"/>
            <p:cNvSpPr/>
            <p:nvPr/>
          </p:nvSpPr>
          <p:spPr>
            <a:xfrm rot="6242215" flipH="1">
              <a:off x="11419669" y="2416572"/>
              <a:ext cx="2794137" cy="1243092"/>
            </a:xfrm>
            <a:custGeom>
              <a:avLst/>
              <a:gdLst/>
              <a:ahLst/>
              <a:cxnLst/>
              <a:rect l="l" t="t" r="r" b="b"/>
              <a:pathLst>
                <a:path w="13371" h="9663" extrusionOk="0">
                  <a:moveTo>
                    <a:pt x="0" y="4030"/>
                  </a:moveTo>
                  <a:lnTo>
                    <a:pt x="8847" y="1"/>
                  </a:lnTo>
                  <a:lnTo>
                    <a:pt x="13371" y="96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 rot="5400000">
              <a:off x="12604103" y="2719917"/>
              <a:ext cx="1306567" cy="562710"/>
            </a:xfrm>
            <a:custGeom>
              <a:avLst/>
              <a:gdLst/>
              <a:ahLst/>
              <a:cxnLst/>
              <a:rect l="l" t="t" r="r" b="b"/>
              <a:pathLst>
                <a:path w="13363" h="5755" extrusionOk="0">
                  <a:moveTo>
                    <a:pt x="0" y="5182"/>
                  </a:moveTo>
                  <a:lnTo>
                    <a:pt x="13362" y="575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 rot="5400000">
              <a:off x="12997656" y="4665642"/>
              <a:ext cx="1251520" cy="1308263"/>
            </a:xfrm>
            <a:custGeom>
              <a:avLst/>
              <a:gdLst/>
              <a:ahLst/>
              <a:cxnLst/>
              <a:rect l="l" t="t" r="r" b="b"/>
              <a:pathLst>
                <a:path w="12800" h="13380" extrusionOk="0">
                  <a:moveTo>
                    <a:pt x="1" y="4480"/>
                  </a:moveTo>
                  <a:lnTo>
                    <a:pt x="6049" y="13380"/>
                  </a:lnTo>
                  <a:lnTo>
                    <a:pt x="128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 rot="5400000">
              <a:off x="13084920" y="5157111"/>
              <a:ext cx="1064281" cy="1320974"/>
            </a:xfrm>
            <a:custGeom>
              <a:avLst/>
              <a:gdLst/>
              <a:ahLst/>
              <a:cxnLst/>
              <a:rect l="l" t="t" r="r" b="b"/>
              <a:pathLst>
                <a:path w="10885" h="13510" extrusionOk="0">
                  <a:moveTo>
                    <a:pt x="0" y="13380"/>
                  </a:moveTo>
                  <a:lnTo>
                    <a:pt x="10884" y="13510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 rot="5400000">
              <a:off x="12815934" y="-148862"/>
              <a:ext cx="1051570" cy="394043"/>
            </a:xfrm>
            <a:custGeom>
              <a:avLst/>
              <a:gdLst/>
              <a:ahLst/>
              <a:cxnLst/>
              <a:rect l="l" t="t" r="r" b="b"/>
              <a:pathLst>
                <a:path w="10755" h="4030" extrusionOk="0">
                  <a:moveTo>
                    <a:pt x="0" y="2747"/>
                  </a:moveTo>
                  <a:lnTo>
                    <a:pt x="10754" y="4030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 rot="5400000">
              <a:off x="12774816" y="4220863"/>
              <a:ext cx="865113" cy="1264263"/>
            </a:xfrm>
            <a:custGeom>
              <a:avLst/>
              <a:gdLst/>
              <a:ahLst/>
              <a:cxnLst/>
              <a:rect l="l" t="t" r="r" b="b"/>
              <a:pathLst>
                <a:path w="8848" h="12930" extrusionOk="0">
                  <a:moveTo>
                    <a:pt x="2799" y="0"/>
                  </a:moveTo>
                  <a:lnTo>
                    <a:pt x="8847" y="8900"/>
                  </a:lnTo>
                  <a:lnTo>
                    <a:pt x="0" y="129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 rot="5400000">
              <a:off x="12687552" y="3542154"/>
              <a:ext cx="1039642" cy="1264263"/>
            </a:xfrm>
            <a:custGeom>
              <a:avLst/>
              <a:gdLst/>
              <a:ahLst/>
              <a:cxnLst/>
              <a:rect l="l" t="t" r="r" b="b"/>
              <a:pathLst>
                <a:path w="10633" h="12930" extrusionOk="0">
                  <a:moveTo>
                    <a:pt x="0" y="8830"/>
                  </a:moveTo>
                  <a:lnTo>
                    <a:pt x="10633" y="0"/>
                  </a:lnTo>
                  <a:lnTo>
                    <a:pt x="7834" y="129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 rot="5400000">
              <a:off x="12948131" y="2487744"/>
              <a:ext cx="1194713" cy="1138912"/>
            </a:xfrm>
            <a:custGeom>
              <a:avLst/>
              <a:gdLst/>
              <a:ahLst/>
              <a:cxnLst/>
              <a:rect l="l" t="t" r="r" b="b"/>
              <a:pathLst>
                <a:path w="12219" h="11648" extrusionOk="0">
                  <a:moveTo>
                    <a:pt x="0" y="5893"/>
                  </a:moveTo>
                  <a:lnTo>
                    <a:pt x="12218" y="11647"/>
                  </a:lnTo>
                  <a:lnTo>
                    <a:pt x="108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 rot="5400000">
              <a:off x="12957468" y="3536630"/>
              <a:ext cx="1176038" cy="1138912"/>
            </a:xfrm>
            <a:custGeom>
              <a:avLst/>
              <a:gdLst/>
              <a:ahLst/>
              <a:cxnLst/>
              <a:rect l="l" t="t" r="r" b="b"/>
              <a:pathLst>
                <a:path w="12028" h="11648" extrusionOk="0">
                  <a:moveTo>
                    <a:pt x="0" y="1"/>
                  </a:moveTo>
                  <a:lnTo>
                    <a:pt x="1395" y="11647"/>
                  </a:lnTo>
                  <a:lnTo>
                    <a:pt x="12028" y="28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 rot="5400000">
              <a:off x="12327878" y="-368324"/>
              <a:ext cx="1051570" cy="832967"/>
            </a:xfrm>
            <a:custGeom>
              <a:avLst/>
              <a:gdLst/>
              <a:ahLst/>
              <a:cxnLst/>
              <a:rect l="l" t="t" r="r" b="b"/>
              <a:pathLst>
                <a:path w="10755" h="8519" extrusionOk="0">
                  <a:moveTo>
                    <a:pt x="0" y="0"/>
                  </a:moveTo>
                  <a:lnTo>
                    <a:pt x="10754" y="1283"/>
                  </a:lnTo>
                  <a:lnTo>
                    <a:pt x="5538" y="851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 rot="5400000">
              <a:off x="12395684" y="105254"/>
              <a:ext cx="790609" cy="707616"/>
            </a:xfrm>
            <a:custGeom>
              <a:avLst/>
              <a:gdLst/>
              <a:ahLst/>
              <a:cxnLst/>
              <a:rect l="l" t="t" r="r" b="b"/>
              <a:pathLst>
                <a:path w="8086" h="7237" extrusionOk="0">
                  <a:moveTo>
                    <a:pt x="1" y="7236"/>
                  </a:moveTo>
                  <a:lnTo>
                    <a:pt x="5217" y="1"/>
                  </a:lnTo>
                  <a:lnTo>
                    <a:pt x="8085" y="2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 rot="5400000">
              <a:off x="12086416" y="201856"/>
              <a:ext cx="927005" cy="650807"/>
            </a:xfrm>
            <a:custGeom>
              <a:avLst/>
              <a:gdLst/>
              <a:ahLst/>
              <a:cxnLst/>
              <a:rect l="l" t="t" r="r" b="b"/>
              <a:pathLst>
                <a:path w="9481" h="6656" extrusionOk="0">
                  <a:moveTo>
                    <a:pt x="1" y="4480"/>
                  </a:moveTo>
                  <a:lnTo>
                    <a:pt x="9481" y="6655"/>
                  </a:lnTo>
                  <a:lnTo>
                    <a:pt x="80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 rot="5400000">
              <a:off x="12067790" y="1010997"/>
              <a:ext cx="964257" cy="650807"/>
            </a:xfrm>
            <a:custGeom>
              <a:avLst/>
              <a:gdLst/>
              <a:ahLst/>
              <a:cxnLst/>
              <a:rect l="l" t="t" r="r" b="b"/>
              <a:pathLst>
                <a:path w="9862" h="6656" extrusionOk="0">
                  <a:moveTo>
                    <a:pt x="1396" y="6655"/>
                  </a:moveTo>
                  <a:lnTo>
                    <a:pt x="9862" y="3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 rot="5400000">
              <a:off x="13047618" y="5854397"/>
              <a:ext cx="1138883" cy="1320974"/>
            </a:xfrm>
            <a:custGeom>
              <a:avLst/>
              <a:gdLst/>
              <a:ahLst/>
              <a:cxnLst/>
              <a:rect l="l" t="t" r="r" b="b"/>
              <a:pathLst>
                <a:path w="11648" h="13510" extrusionOk="0">
                  <a:moveTo>
                    <a:pt x="1" y="0"/>
                  </a:moveTo>
                  <a:lnTo>
                    <a:pt x="4134" y="13510"/>
                  </a:lnTo>
                  <a:lnTo>
                    <a:pt x="11647" y="21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 rot="5400000">
              <a:off x="12909996" y="6290330"/>
              <a:ext cx="1101533" cy="1220165"/>
            </a:xfrm>
            <a:custGeom>
              <a:avLst/>
              <a:gdLst/>
              <a:ahLst/>
              <a:cxnLst/>
              <a:rect l="l" t="t" r="r" b="b"/>
              <a:pathLst>
                <a:path w="11266" h="12479" extrusionOk="0">
                  <a:moveTo>
                    <a:pt x="0" y="11396"/>
                  </a:moveTo>
                  <a:lnTo>
                    <a:pt x="11265" y="12479"/>
                  </a:lnTo>
                  <a:lnTo>
                    <a:pt x="7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 rot="5400000">
              <a:off x="13040428" y="-75140"/>
              <a:ext cx="753356" cy="544816"/>
            </a:xfrm>
            <a:custGeom>
              <a:avLst/>
              <a:gdLst/>
              <a:ahLst/>
              <a:cxnLst/>
              <a:rect l="l" t="t" r="r" b="b"/>
              <a:pathLst>
                <a:path w="7705" h="5572" extrusionOk="0">
                  <a:moveTo>
                    <a:pt x="1" y="1542"/>
                  </a:moveTo>
                  <a:lnTo>
                    <a:pt x="7704" y="5572"/>
                  </a:lnTo>
                  <a:lnTo>
                    <a:pt x="7193" y="0"/>
                  </a:lnTo>
                  <a:close/>
                </a:path>
              </a:pathLst>
            </a:custGeom>
            <a:solidFill>
              <a:srgbClr val="ABD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 rot="5400000">
              <a:off x="13117080" y="281934"/>
              <a:ext cx="330577" cy="814291"/>
            </a:xfrm>
            <a:custGeom>
              <a:avLst/>
              <a:gdLst/>
              <a:ahLst/>
              <a:cxnLst/>
              <a:rect l="l" t="t" r="r" b="b"/>
              <a:pathLst>
                <a:path w="3381" h="8328" extrusionOk="0">
                  <a:moveTo>
                    <a:pt x="512" y="5572"/>
                  </a:moveTo>
                  <a:lnTo>
                    <a:pt x="3380" y="83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 rot="5400000">
              <a:off x="12688388" y="710626"/>
              <a:ext cx="1419302" cy="1045633"/>
            </a:xfrm>
            <a:custGeom>
              <a:avLst/>
              <a:gdLst/>
              <a:ahLst/>
              <a:cxnLst/>
              <a:rect l="l" t="t" r="r" b="b"/>
              <a:pathLst>
                <a:path w="14516" h="10694" extrusionOk="0">
                  <a:moveTo>
                    <a:pt x="1" y="2366"/>
                  </a:moveTo>
                  <a:lnTo>
                    <a:pt x="3380" y="10693"/>
                  </a:lnTo>
                  <a:lnTo>
                    <a:pt x="14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 rot="5400000">
              <a:off x="12687993" y="710232"/>
              <a:ext cx="1088822" cy="1376903"/>
            </a:xfrm>
            <a:custGeom>
              <a:avLst/>
              <a:gdLst/>
              <a:ahLst/>
              <a:cxnLst/>
              <a:rect l="l" t="t" r="r" b="b"/>
              <a:pathLst>
                <a:path w="11136" h="14082" extrusionOk="0">
                  <a:moveTo>
                    <a:pt x="0" y="10693"/>
                  </a:moveTo>
                  <a:lnTo>
                    <a:pt x="9862" y="140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 rot="5400000">
              <a:off x="12967580" y="1394808"/>
              <a:ext cx="529647" cy="1376903"/>
            </a:xfrm>
            <a:custGeom>
              <a:avLst/>
              <a:gdLst/>
              <a:ahLst/>
              <a:cxnLst/>
              <a:rect l="l" t="t" r="r" b="b"/>
              <a:pathLst>
                <a:path w="5417" h="14082" extrusionOk="0">
                  <a:moveTo>
                    <a:pt x="1" y="14082"/>
                  </a:moveTo>
                  <a:lnTo>
                    <a:pt x="5416" y="9090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 rot="5400000">
              <a:off x="13217939" y="1757023"/>
              <a:ext cx="516936" cy="888895"/>
            </a:xfrm>
            <a:custGeom>
              <a:avLst/>
              <a:gdLst/>
              <a:ahLst/>
              <a:cxnLst/>
              <a:rect l="l" t="t" r="r" b="b"/>
              <a:pathLst>
                <a:path w="5287" h="9091" extrusionOk="0">
                  <a:moveTo>
                    <a:pt x="4142" y="9090"/>
                  </a:moveTo>
                  <a:lnTo>
                    <a:pt x="5286" y="39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6"/>
          <p:cNvGrpSpPr/>
          <p:nvPr/>
        </p:nvGrpSpPr>
        <p:grpSpPr>
          <a:xfrm rot="10800000">
            <a:off x="-1715196" y="3775829"/>
            <a:ext cx="3921288" cy="1650977"/>
            <a:chOff x="5181079" y="-170299"/>
            <a:chExt cx="2299066" cy="967975"/>
          </a:xfrm>
        </p:grpSpPr>
        <p:sp>
          <p:nvSpPr>
            <p:cNvPr id="1409" name="Google Shape;1409;p46"/>
            <p:cNvSpPr/>
            <p:nvPr/>
          </p:nvSpPr>
          <p:spPr>
            <a:xfrm rot="10800000" flipH="1">
              <a:off x="5401030" y="-140973"/>
              <a:ext cx="1057754" cy="938649"/>
            </a:xfrm>
            <a:custGeom>
              <a:avLst/>
              <a:gdLst/>
              <a:ahLst/>
              <a:cxnLst/>
              <a:rect l="l" t="t" r="r" b="b"/>
              <a:pathLst>
                <a:path w="11335" h="4161" extrusionOk="0">
                  <a:moveTo>
                    <a:pt x="0" y="3580"/>
                  </a:moveTo>
                  <a:lnTo>
                    <a:pt x="11335" y="4160"/>
                  </a:lnTo>
                  <a:lnTo>
                    <a:pt x="3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 rot="10800000" flipH="1">
              <a:off x="5709913" y="-170299"/>
              <a:ext cx="1770233" cy="967975"/>
            </a:xfrm>
            <a:custGeom>
              <a:avLst/>
              <a:gdLst/>
              <a:ahLst/>
              <a:cxnLst/>
              <a:rect l="l" t="t" r="r" b="b"/>
              <a:pathLst>
                <a:path w="18970" h="4291" extrusionOk="0">
                  <a:moveTo>
                    <a:pt x="8025" y="4160"/>
                  </a:moveTo>
                  <a:lnTo>
                    <a:pt x="18969" y="42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3C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 rot="10800000" flipH="1">
              <a:off x="5181079" y="-9909"/>
              <a:ext cx="528924" cy="807585"/>
            </a:xfrm>
            <a:custGeom>
              <a:avLst/>
              <a:gdLst/>
              <a:ahLst/>
              <a:cxnLst/>
              <a:rect l="l" t="t" r="r" b="b"/>
              <a:pathLst>
                <a:path w="5668" h="3580" extrusionOk="0">
                  <a:moveTo>
                    <a:pt x="2357" y="3580"/>
                  </a:moveTo>
                  <a:lnTo>
                    <a:pt x="5667" y="1"/>
                  </a:lnTo>
                  <a:lnTo>
                    <a:pt x="0" y="3580"/>
                  </a:lnTo>
                  <a:close/>
                </a:path>
              </a:pathLst>
            </a:custGeom>
            <a:solidFill>
              <a:srgbClr val="C4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bg>
      <p:bgPr>
        <a:solidFill>
          <a:schemeClr val="lt2"/>
        </a:solidFill>
        <a:effectLst/>
      </p:bgPr>
    </p:bg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">
    <p:bg>
      <p:bgPr>
        <a:solidFill>
          <a:schemeClr val="accent1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bg>
      <p:bgPr>
        <a:solidFill>
          <a:schemeClr val="accen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9"/>
          <p:cNvSpPr/>
          <p:nvPr/>
        </p:nvSpPr>
        <p:spPr>
          <a:xfrm rot="505854">
            <a:off x="3849635" y="2310908"/>
            <a:ext cx="4830102" cy="3332376"/>
          </a:xfrm>
          <a:custGeom>
            <a:avLst/>
            <a:gdLst/>
            <a:ahLst/>
            <a:cxnLst/>
            <a:rect l="l" t="t" r="r" b="b"/>
            <a:pathLst>
              <a:path w="22791" h="13961" extrusionOk="0">
                <a:moveTo>
                  <a:pt x="1" y="13510"/>
                </a:moveTo>
                <a:lnTo>
                  <a:pt x="22791" y="13960"/>
                </a:lnTo>
                <a:lnTo>
                  <a:pt x="1381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49"/>
          <p:cNvSpPr/>
          <p:nvPr/>
        </p:nvSpPr>
        <p:spPr>
          <a:xfrm rot="505854">
            <a:off x="3877814" y="2036227"/>
            <a:ext cx="2927604" cy="3361258"/>
          </a:xfrm>
          <a:custGeom>
            <a:avLst/>
            <a:gdLst/>
            <a:ahLst/>
            <a:cxnLst/>
            <a:rect l="l" t="t" r="r" b="b"/>
            <a:pathLst>
              <a:path w="13814" h="14082" extrusionOk="0">
                <a:moveTo>
                  <a:pt x="1" y="14082"/>
                </a:moveTo>
                <a:lnTo>
                  <a:pt x="13813" y="572"/>
                </a:lnTo>
                <a:lnTo>
                  <a:pt x="4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9"/>
          <p:cNvSpPr/>
          <p:nvPr/>
        </p:nvSpPr>
        <p:spPr>
          <a:xfrm rot="505854">
            <a:off x="4299922" y="830436"/>
            <a:ext cx="2832024" cy="1373671"/>
          </a:xfrm>
          <a:custGeom>
            <a:avLst/>
            <a:gdLst/>
            <a:ahLst/>
            <a:cxnLst/>
            <a:rect l="l" t="t" r="r" b="b"/>
            <a:pathLst>
              <a:path w="13363" h="5755" extrusionOk="0">
                <a:moveTo>
                  <a:pt x="0" y="5182"/>
                </a:moveTo>
                <a:lnTo>
                  <a:pt x="13362" y="5754"/>
                </a:lnTo>
                <a:lnTo>
                  <a:pt x="11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8" name="Google Shape;1418;p49"/>
          <p:cNvSpPr/>
          <p:nvPr/>
        </p:nvSpPr>
        <p:spPr>
          <a:xfrm rot="505854">
            <a:off x="8730730" y="683378"/>
            <a:ext cx="1875159" cy="3086285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9" name="Google Shape;1419;p49"/>
          <p:cNvSpPr/>
          <p:nvPr/>
        </p:nvSpPr>
        <p:spPr>
          <a:xfrm rot="505854">
            <a:off x="6761216" y="2525518"/>
            <a:ext cx="1902710" cy="3332376"/>
          </a:xfrm>
          <a:custGeom>
            <a:avLst/>
            <a:gdLst/>
            <a:ahLst/>
            <a:cxnLst/>
            <a:rect l="l" t="t" r="r" b="b"/>
            <a:pathLst>
              <a:path w="8978" h="13961" extrusionOk="0">
                <a:moveTo>
                  <a:pt x="0" y="0"/>
                </a:moveTo>
                <a:lnTo>
                  <a:pt x="8978" y="13960"/>
                </a:lnTo>
                <a:lnTo>
                  <a:pt x="7834" y="40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49"/>
          <p:cNvSpPr/>
          <p:nvPr/>
        </p:nvSpPr>
        <p:spPr>
          <a:xfrm rot="505854">
            <a:off x="7086362" y="467684"/>
            <a:ext cx="2253454" cy="3086285"/>
          </a:xfrm>
          <a:custGeom>
            <a:avLst/>
            <a:gdLst/>
            <a:ahLst/>
            <a:cxnLst/>
            <a:rect l="l" t="t" r="r" b="b"/>
            <a:pathLst>
              <a:path w="10633" h="12930" extrusionOk="0">
                <a:moveTo>
                  <a:pt x="0" y="8830"/>
                </a:moveTo>
                <a:lnTo>
                  <a:pt x="10633" y="0"/>
                </a:lnTo>
                <a:lnTo>
                  <a:pt x="7834" y="129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9"/>
          <p:cNvSpPr/>
          <p:nvPr/>
        </p:nvSpPr>
        <p:spPr>
          <a:xfrm rot="505854">
            <a:off x="4644171" y="-550803"/>
            <a:ext cx="2589576" cy="2780282"/>
          </a:xfrm>
          <a:custGeom>
            <a:avLst/>
            <a:gdLst/>
            <a:ahLst/>
            <a:cxnLst/>
            <a:rect l="l" t="t" r="r" b="b"/>
            <a:pathLst>
              <a:path w="12219" h="11648" extrusionOk="0">
                <a:moveTo>
                  <a:pt x="0" y="5893"/>
                </a:moveTo>
                <a:lnTo>
                  <a:pt x="12218" y="11647"/>
                </a:lnTo>
                <a:lnTo>
                  <a:pt x="1082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49"/>
          <p:cNvSpPr/>
          <p:nvPr/>
        </p:nvSpPr>
        <p:spPr>
          <a:xfrm rot="505854">
            <a:off x="6913328" y="-217466"/>
            <a:ext cx="2549097" cy="2780282"/>
          </a:xfrm>
          <a:custGeom>
            <a:avLst/>
            <a:gdLst/>
            <a:ahLst/>
            <a:cxnLst/>
            <a:rect l="l" t="t" r="r" b="b"/>
            <a:pathLst>
              <a:path w="12028" h="11648" extrusionOk="0">
                <a:moveTo>
                  <a:pt x="0" y="1"/>
                </a:moveTo>
                <a:lnTo>
                  <a:pt x="1395" y="11647"/>
                </a:lnTo>
                <a:lnTo>
                  <a:pt x="12028" y="281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49"/>
          <p:cNvSpPr/>
          <p:nvPr/>
        </p:nvSpPr>
        <p:spPr>
          <a:xfrm rot="505854">
            <a:off x="8326788" y="3810308"/>
            <a:ext cx="2833719" cy="2353978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49"/>
          <p:cNvSpPr/>
          <p:nvPr/>
        </p:nvSpPr>
        <p:spPr>
          <a:xfrm rot="505854">
            <a:off x="8471298" y="2859030"/>
            <a:ext cx="2833719" cy="2306479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49"/>
          <p:cNvSpPr/>
          <p:nvPr/>
        </p:nvSpPr>
        <p:spPr>
          <a:xfrm rot="505854">
            <a:off x="2846565" y="1751491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4966" y="14082"/>
                </a:moveTo>
                <a:lnTo>
                  <a:pt x="5416" y="0"/>
                </a:lnTo>
                <a:lnTo>
                  <a:pt x="1" y="49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49"/>
          <p:cNvSpPr/>
          <p:nvPr/>
        </p:nvSpPr>
        <p:spPr>
          <a:xfrm rot="505854">
            <a:off x="-1042356" y="2699961"/>
            <a:ext cx="2009311" cy="2122447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49"/>
          <p:cNvSpPr/>
          <p:nvPr/>
        </p:nvSpPr>
        <p:spPr>
          <a:xfrm rot="505854">
            <a:off x="1059318" y="2726465"/>
            <a:ext cx="1794413" cy="1100608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49"/>
          <p:cNvSpPr/>
          <p:nvPr/>
        </p:nvSpPr>
        <p:spPr>
          <a:xfrm rot="505854">
            <a:off x="1833773" y="2861107"/>
            <a:ext cx="1983455" cy="2169947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49"/>
          <p:cNvSpPr/>
          <p:nvPr/>
        </p:nvSpPr>
        <p:spPr>
          <a:xfrm rot="505854">
            <a:off x="-758580" y="971910"/>
            <a:ext cx="1713668" cy="1727412"/>
          </a:xfrm>
          <a:custGeom>
            <a:avLst/>
            <a:gdLst/>
            <a:ahLst/>
            <a:cxnLst/>
            <a:rect l="l" t="t" r="r" b="b"/>
            <a:pathLst>
              <a:path w="8086" h="7237" extrusionOk="0">
                <a:moveTo>
                  <a:pt x="1" y="7236"/>
                </a:moveTo>
                <a:lnTo>
                  <a:pt x="5217" y="1"/>
                </a:lnTo>
                <a:lnTo>
                  <a:pt x="8085" y="275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49"/>
          <p:cNvSpPr/>
          <p:nvPr/>
        </p:nvSpPr>
        <p:spPr>
          <a:xfrm rot="505854">
            <a:off x="-846456" y="1645059"/>
            <a:ext cx="2009311" cy="1588732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49"/>
          <p:cNvSpPr/>
          <p:nvPr/>
        </p:nvSpPr>
        <p:spPr>
          <a:xfrm rot="505854">
            <a:off x="848051" y="1902204"/>
            <a:ext cx="2090056" cy="1588732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9"/>
          <p:cNvSpPr/>
          <p:nvPr/>
        </p:nvSpPr>
        <p:spPr>
          <a:xfrm rot="505854">
            <a:off x="-317461" y="3305445"/>
            <a:ext cx="1686117" cy="1603293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49"/>
          <p:cNvSpPr/>
          <p:nvPr/>
        </p:nvSpPr>
        <p:spPr>
          <a:xfrm rot="505854">
            <a:off x="954570" y="3429930"/>
            <a:ext cx="863404" cy="1038548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49"/>
          <p:cNvSpPr/>
          <p:nvPr/>
        </p:nvSpPr>
        <p:spPr>
          <a:xfrm rot="505854">
            <a:off x="1338496" y="3924971"/>
            <a:ext cx="2400322" cy="1069578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49"/>
          <p:cNvSpPr/>
          <p:nvPr/>
        </p:nvSpPr>
        <p:spPr>
          <a:xfrm rot="505854">
            <a:off x="-1055431" y="-424525"/>
            <a:ext cx="1632923" cy="1329991"/>
          </a:xfrm>
          <a:custGeom>
            <a:avLst/>
            <a:gdLst/>
            <a:ahLst/>
            <a:cxnLst/>
            <a:rect l="l" t="t" r="r" b="b"/>
            <a:pathLst>
              <a:path w="7705" h="5572" extrusionOk="0">
                <a:moveTo>
                  <a:pt x="1" y="1542"/>
                </a:moveTo>
                <a:lnTo>
                  <a:pt x="7704" y="5572"/>
                </a:lnTo>
                <a:lnTo>
                  <a:pt x="7193" y="0"/>
                </a:lnTo>
                <a:close/>
              </a:path>
            </a:pathLst>
          </a:custGeom>
          <a:solidFill>
            <a:srgbClr val="ABD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49"/>
          <p:cNvSpPr/>
          <p:nvPr/>
        </p:nvSpPr>
        <p:spPr>
          <a:xfrm rot="505854">
            <a:off x="409031" y="-271781"/>
            <a:ext cx="716536" cy="1987825"/>
          </a:xfrm>
          <a:custGeom>
            <a:avLst/>
            <a:gdLst/>
            <a:ahLst/>
            <a:cxnLst/>
            <a:rect l="l" t="t" r="r" b="b"/>
            <a:pathLst>
              <a:path w="3381" h="8328" extrusionOk="0">
                <a:moveTo>
                  <a:pt x="512" y="5572"/>
                </a:moveTo>
                <a:lnTo>
                  <a:pt x="3380" y="8327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49"/>
          <p:cNvSpPr/>
          <p:nvPr/>
        </p:nvSpPr>
        <p:spPr>
          <a:xfrm rot="505854">
            <a:off x="437678" y="-660479"/>
            <a:ext cx="3076379" cy="2552570"/>
          </a:xfrm>
          <a:custGeom>
            <a:avLst/>
            <a:gdLst/>
            <a:ahLst/>
            <a:cxnLst/>
            <a:rect l="l" t="t" r="r" b="b"/>
            <a:pathLst>
              <a:path w="14516" h="10694" extrusionOk="0">
                <a:moveTo>
                  <a:pt x="1" y="2366"/>
                </a:moveTo>
                <a:lnTo>
                  <a:pt x="3380" y="10693"/>
                </a:lnTo>
                <a:lnTo>
                  <a:pt x="145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49"/>
          <p:cNvSpPr/>
          <p:nvPr/>
        </p:nvSpPr>
        <p:spPr>
          <a:xfrm rot="505854">
            <a:off x="1090852" y="-612334"/>
            <a:ext cx="2360055" cy="3361258"/>
          </a:xfrm>
          <a:custGeom>
            <a:avLst/>
            <a:gdLst/>
            <a:ahLst/>
            <a:cxnLst/>
            <a:rect l="l" t="t" r="r" b="b"/>
            <a:pathLst>
              <a:path w="11136" h="14082" extrusionOk="0">
                <a:moveTo>
                  <a:pt x="0" y="10693"/>
                </a:moveTo>
                <a:lnTo>
                  <a:pt x="9862" y="14082"/>
                </a:lnTo>
                <a:lnTo>
                  <a:pt x="111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49"/>
          <p:cNvSpPr/>
          <p:nvPr/>
        </p:nvSpPr>
        <p:spPr>
          <a:xfrm rot="505854">
            <a:off x="3164665" y="-394774"/>
            <a:ext cx="1148026" cy="3361258"/>
          </a:xfrm>
          <a:custGeom>
            <a:avLst/>
            <a:gdLst/>
            <a:ahLst/>
            <a:cxnLst/>
            <a:rect l="l" t="t" r="r" b="b"/>
            <a:pathLst>
              <a:path w="5417" h="14082" extrusionOk="0">
                <a:moveTo>
                  <a:pt x="1" y="14082"/>
                </a:moveTo>
                <a:lnTo>
                  <a:pt x="5416" y="9090"/>
                </a:lnTo>
                <a:lnTo>
                  <a:pt x="1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49"/>
          <p:cNvSpPr/>
          <p:nvPr/>
        </p:nvSpPr>
        <p:spPr>
          <a:xfrm rot="505854">
            <a:off x="3519226" y="-350770"/>
            <a:ext cx="1120475" cy="2169947"/>
          </a:xfrm>
          <a:custGeom>
            <a:avLst/>
            <a:gdLst/>
            <a:ahLst/>
            <a:cxnLst/>
            <a:rect l="l" t="t" r="r" b="b"/>
            <a:pathLst>
              <a:path w="5287" h="9091" extrusionOk="0">
                <a:moveTo>
                  <a:pt x="4142" y="9090"/>
                </a:moveTo>
                <a:lnTo>
                  <a:pt x="5286" y="390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38728"/>
            <a:ext cx="7719600" cy="7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6"/>
          <p:cNvSpPr/>
          <p:nvPr/>
        </p:nvSpPr>
        <p:spPr>
          <a:xfrm rot="1724632" flipH="1">
            <a:off x="8525672" y="-237377"/>
            <a:ext cx="860856" cy="1322331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"/>
          <p:cNvSpPr/>
          <p:nvPr/>
        </p:nvSpPr>
        <p:spPr>
          <a:xfrm rot="-295686" flipH="1">
            <a:off x="8201964" y="-564566"/>
            <a:ext cx="860301" cy="1322325"/>
          </a:xfrm>
          <a:custGeom>
            <a:avLst/>
            <a:gdLst/>
            <a:ahLst/>
            <a:cxnLst/>
            <a:rect l="l" t="t" r="r" b="b"/>
            <a:pathLst>
              <a:path w="57738" h="23388" extrusionOk="0">
                <a:moveTo>
                  <a:pt x="57737" y="0"/>
                </a:moveTo>
                <a:lnTo>
                  <a:pt x="0" y="5815"/>
                </a:lnTo>
                <a:lnTo>
                  <a:pt x="57737" y="23387"/>
                </a:lnTo>
                <a:lnTo>
                  <a:pt x="5773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-8504694">
            <a:off x="200317" y="-852428"/>
            <a:ext cx="1102928" cy="1279326"/>
          </a:xfrm>
          <a:custGeom>
            <a:avLst/>
            <a:gdLst/>
            <a:ahLst/>
            <a:cxnLst/>
            <a:rect l="l" t="t" r="r" b="b"/>
            <a:pathLst>
              <a:path w="11648" h="13510" extrusionOk="0">
                <a:moveTo>
                  <a:pt x="1" y="0"/>
                </a:moveTo>
                <a:lnTo>
                  <a:pt x="4134" y="13510"/>
                </a:lnTo>
                <a:lnTo>
                  <a:pt x="11647" y="211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 rot="-8504694">
            <a:off x="-293273" y="55400"/>
            <a:ext cx="1102928" cy="715608"/>
          </a:xfrm>
          <a:custGeom>
            <a:avLst/>
            <a:gdLst/>
            <a:ahLst/>
            <a:cxnLst/>
            <a:rect l="l" t="t" r="r" b="b"/>
            <a:pathLst>
              <a:path w="11648" h="7557" extrusionOk="0">
                <a:moveTo>
                  <a:pt x="1" y="5442"/>
                </a:moveTo>
                <a:lnTo>
                  <a:pt x="8848" y="0"/>
                </a:lnTo>
                <a:lnTo>
                  <a:pt x="11647" y="755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702436" y="1483471"/>
            <a:ext cx="2680800" cy="10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800"/>
              <a:buFont typeface="Source Sans Pro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 flipH="1">
            <a:off x="702000" y="2648081"/>
            <a:ext cx="2760600" cy="15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7"/>
          <p:cNvSpPr/>
          <p:nvPr/>
        </p:nvSpPr>
        <p:spPr>
          <a:xfrm rot="-8598720" flipH="1">
            <a:off x="8280894" y="313121"/>
            <a:ext cx="2794705" cy="1153869"/>
          </a:xfrm>
          <a:custGeom>
            <a:avLst/>
            <a:gdLst/>
            <a:ahLst/>
            <a:cxnLst/>
            <a:rect l="l" t="t" r="r" b="b"/>
            <a:pathLst>
              <a:path w="53286" h="27151" extrusionOk="0">
                <a:moveTo>
                  <a:pt x="0" y="1"/>
                </a:moveTo>
                <a:lnTo>
                  <a:pt x="13186" y="27150"/>
                </a:lnTo>
                <a:lnTo>
                  <a:pt x="53286" y="2199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>
            <a:spLocks noGrp="1"/>
          </p:cNvSpPr>
          <p:nvPr>
            <p:ph type="ctrTitle"/>
          </p:nvPr>
        </p:nvSpPr>
        <p:spPr>
          <a:xfrm flipH="1">
            <a:off x="5561075" y="3831000"/>
            <a:ext cx="2876100" cy="8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3800"/>
              <a:buNone/>
              <a:defRPr sz="2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2000"/>
              <a:buNone/>
              <a:defRPr sz="12000"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8"/>
          <p:cNvSpPr/>
          <p:nvPr/>
        </p:nvSpPr>
        <p:spPr>
          <a:xfrm rot="-10360941">
            <a:off x="-354692" y="3128649"/>
            <a:ext cx="1277051" cy="1033162"/>
          </a:xfrm>
          <a:custGeom>
            <a:avLst/>
            <a:gdLst/>
            <a:ahLst/>
            <a:cxnLst/>
            <a:rect l="l" t="t" r="r" b="b"/>
            <a:pathLst>
              <a:path w="16743" h="13381" extrusionOk="0">
                <a:moveTo>
                  <a:pt x="1" y="1413"/>
                </a:moveTo>
                <a:lnTo>
                  <a:pt x="16742" y="1"/>
                </a:lnTo>
                <a:lnTo>
                  <a:pt x="13363" y="133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"/>
          <p:cNvSpPr/>
          <p:nvPr/>
        </p:nvSpPr>
        <p:spPr>
          <a:xfrm rot="-3172728">
            <a:off x="8732238" y="687886"/>
            <a:ext cx="836318" cy="1277737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 rot="-8862808">
            <a:off x="-1125118" y="3628051"/>
            <a:ext cx="2493501" cy="2787591"/>
            <a:chOff x="-1227699" y="-1188327"/>
            <a:chExt cx="8879420" cy="3889802"/>
          </a:xfrm>
        </p:grpSpPr>
        <p:sp>
          <p:nvSpPr>
            <p:cNvPr id="145" name="Google Shape;145;p8"/>
            <p:cNvSpPr/>
            <p:nvPr/>
          </p:nvSpPr>
          <p:spPr>
            <a:xfrm rot="-473050">
              <a:off x="-1080526" y="-612452"/>
              <a:ext cx="8585064" cy="2738052"/>
            </a:xfrm>
            <a:custGeom>
              <a:avLst/>
              <a:gdLst/>
              <a:ahLst/>
              <a:cxnLst/>
              <a:rect l="l" t="t" r="r" b="b"/>
              <a:pathLst>
                <a:path w="53286" h="27151" extrusionOk="0">
                  <a:moveTo>
                    <a:pt x="0" y="1"/>
                  </a:moveTo>
                  <a:lnTo>
                    <a:pt x="13186" y="27150"/>
                  </a:lnTo>
                  <a:lnTo>
                    <a:pt x="53286" y="219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8"/>
            <p:cNvSpPr/>
            <p:nvPr/>
          </p:nvSpPr>
          <p:spPr>
            <a:xfrm rot="-473050">
              <a:off x="1117271" y="454596"/>
              <a:ext cx="6460790" cy="1519537"/>
            </a:xfrm>
            <a:custGeom>
              <a:avLst/>
              <a:gdLst/>
              <a:ahLst/>
              <a:cxnLst/>
              <a:rect l="l" t="t" r="r" b="b"/>
              <a:pathLst>
                <a:path w="40101" h="15068" extrusionOk="0">
                  <a:moveTo>
                    <a:pt x="16089" y="0"/>
                  </a:moveTo>
                  <a:lnTo>
                    <a:pt x="1" y="15067"/>
                  </a:lnTo>
                  <a:lnTo>
                    <a:pt x="40101" y="9910"/>
                  </a:lnTo>
                  <a:lnTo>
                    <a:pt x="160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8"/>
          <p:cNvGrpSpPr/>
          <p:nvPr/>
        </p:nvGrpSpPr>
        <p:grpSpPr>
          <a:xfrm rot="2274402">
            <a:off x="7787598" y="-343859"/>
            <a:ext cx="2006832" cy="1911164"/>
            <a:chOff x="-605937" y="-728650"/>
            <a:chExt cx="2222337" cy="2116395"/>
          </a:xfrm>
        </p:grpSpPr>
        <p:sp>
          <p:nvSpPr>
            <p:cNvPr id="148" name="Google Shape;148;p8"/>
            <p:cNvSpPr/>
            <p:nvPr/>
          </p:nvSpPr>
          <p:spPr>
            <a:xfrm rot="10800000">
              <a:off x="-450250" y="-728650"/>
              <a:ext cx="2066650" cy="1828650"/>
            </a:xfrm>
            <a:custGeom>
              <a:avLst/>
              <a:gdLst/>
              <a:ahLst/>
              <a:cxnLst/>
              <a:rect l="l" t="t" r="r" b="b"/>
              <a:pathLst>
                <a:path w="82666" h="73146" extrusionOk="0">
                  <a:moveTo>
                    <a:pt x="43336" y="0"/>
                  </a:moveTo>
                  <a:lnTo>
                    <a:pt x="0" y="48015"/>
                  </a:lnTo>
                  <a:lnTo>
                    <a:pt x="82665" y="73145"/>
                  </a:lnTo>
                  <a:lnTo>
                    <a:pt x="82576" y="30994"/>
                  </a:lnTo>
                  <a:lnTo>
                    <a:pt x="433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3555342">
              <a:off x="-510863" y="78415"/>
              <a:ext cx="1328942" cy="977034"/>
            </a:xfrm>
            <a:custGeom>
              <a:avLst/>
              <a:gdLst/>
              <a:ahLst/>
              <a:cxnLst/>
              <a:rect l="l" t="t" r="r" b="b"/>
              <a:pathLst>
                <a:path w="14549" h="28326" extrusionOk="0">
                  <a:moveTo>
                    <a:pt x="1" y="1"/>
                  </a:moveTo>
                  <a:lnTo>
                    <a:pt x="1" y="28326"/>
                  </a:lnTo>
                  <a:lnTo>
                    <a:pt x="14548" y="122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 rot="8808691">
            <a:off x="-247935" y="-361407"/>
            <a:ext cx="926130" cy="1414969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"/>
          <p:cNvSpPr/>
          <p:nvPr/>
        </p:nvSpPr>
        <p:spPr>
          <a:xfrm rot="-2153893">
            <a:off x="8336890" y="3517307"/>
            <a:ext cx="1296651" cy="1981043"/>
          </a:xfrm>
          <a:custGeom>
            <a:avLst/>
            <a:gdLst/>
            <a:ahLst/>
            <a:cxnLst/>
            <a:rect l="l" t="t" r="r" b="b"/>
            <a:pathLst>
              <a:path w="13363" h="20416" extrusionOk="0">
                <a:moveTo>
                  <a:pt x="1" y="0"/>
                </a:moveTo>
                <a:lnTo>
                  <a:pt x="2418" y="20416"/>
                </a:lnTo>
                <a:lnTo>
                  <a:pt x="13363" y="119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4394078" y="2670975"/>
            <a:ext cx="2678400" cy="10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"/>
          </p:nvPr>
        </p:nvSpPr>
        <p:spPr>
          <a:xfrm>
            <a:off x="4307078" y="3736988"/>
            <a:ext cx="2765400" cy="4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title" idx="2" hasCustomPrompt="1"/>
          </p:nvPr>
        </p:nvSpPr>
        <p:spPr>
          <a:xfrm>
            <a:off x="5462978" y="1073238"/>
            <a:ext cx="1304700" cy="13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9"/>
          <p:cNvSpPr/>
          <p:nvPr/>
        </p:nvSpPr>
        <p:spPr>
          <a:xfrm rot="5400000">
            <a:off x="6469777" y="2069639"/>
            <a:ext cx="5023468" cy="389741"/>
          </a:xfrm>
          <a:custGeom>
            <a:avLst/>
            <a:gdLst/>
            <a:ahLst/>
            <a:cxnLst/>
            <a:rect l="l" t="t" r="r" b="b"/>
            <a:pathLst>
              <a:path w="38579" h="4291" extrusionOk="0">
                <a:moveTo>
                  <a:pt x="18969" y="4290"/>
                </a:moveTo>
                <a:lnTo>
                  <a:pt x="38579" y="13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/>
          <p:nvPr/>
        </p:nvSpPr>
        <p:spPr>
          <a:xfrm rot="6010465">
            <a:off x="8395326" y="148451"/>
            <a:ext cx="1207002" cy="429068"/>
          </a:xfrm>
          <a:custGeom>
            <a:avLst/>
            <a:gdLst/>
            <a:ahLst/>
            <a:cxnLst/>
            <a:rect l="l" t="t" r="r" b="b"/>
            <a:pathLst>
              <a:path w="11335" h="4161" extrusionOk="0">
                <a:moveTo>
                  <a:pt x="0" y="3580"/>
                </a:moveTo>
                <a:lnTo>
                  <a:pt x="11335" y="4160"/>
                </a:lnTo>
                <a:lnTo>
                  <a:pt x="3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"/>
          <p:cNvSpPr/>
          <p:nvPr/>
        </p:nvSpPr>
        <p:spPr>
          <a:xfrm rot="6010465">
            <a:off x="5171701" y="-626474"/>
            <a:ext cx="1477366" cy="567553"/>
          </a:xfrm>
          <a:custGeom>
            <a:avLst/>
            <a:gdLst/>
            <a:ahLst/>
            <a:cxnLst/>
            <a:rect l="l" t="t" r="r" b="b"/>
            <a:pathLst>
              <a:path w="13874" h="5504" extrusionOk="0">
                <a:moveTo>
                  <a:pt x="13241" y="1"/>
                </a:moveTo>
                <a:lnTo>
                  <a:pt x="13874" y="5503"/>
                </a:lnTo>
                <a:lnTo>
                  <a:pt x="0" y="33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"/>
          <p:cNvSpPr/>
          <p:nvPr/>
        </p:nvSpPr>
        <p:spPr>
          <a:xfrm rot="5502830">
            <a:off x="7897049" y="3546012"/>
            <a:ext cx="696046" cy="622414"/>
          </a:xfrm>
          <a:custGeom>
            <a:avLst/>
            <a:gdLst/>
            <a:ahLst/>
            <a:cxnLst/>
            <a:rect l="l" t="t" r="r" b="b"/>
            <a:pathLst>
              <a:path w="5348" h="6846" extrusionOk="0">
                <a:moveTo>
                  <a:pt x="1" y="0"/>
                </a:moveTo>
                <a:lnTo>
                  <a:pt x="2228" y="6846"/>
                </a:lnTo>
                <a:lnTo>
                  <a:pt x="5347" y="5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 rot="6010465">
            <a:off x="7932102" y="-984854"/>
            <a:ext cx="914489" cy="1161711"/>
          </a:xfrm>
          <a:custGeom>
            <a:avLst/>
            <a:gdLst/>
            <a:ahLst/>
            <a:cxnLst/>
            <a:rect l="l" t="t" r="r" b="b"/>
            <a:pathLst>
              <a:path w="8588" h="11266" extrusionOk="0">
                <a:moveTo>
                  <a:pt x="0" y="8259"/>
                </a:moveTo>
                <a:lnTo>
                  <a:pt x="4705" y="1"/>
                </a:lnTo>
                <a:lnTo>
                  <a:pt x="8587" y="112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"/>
          <p:cNvSpPr/>
          <p:nvPr/>
        </p:nvSpPr>
        <p:spPr>
          <a:xfrm rot="-6840210">
            <a:off x="4910934" y="5163143"/>
            <a:ext cx="1650616" cy="682194"/>
          </a:xfrm>
          <a:custGeom>
            <a:avLst/>
            <a:gdLst/>
            <a:ahLst/>
            <a:cxnLst/>
            <a:rect l="l" t="t" r="r" b="b"/>
            <a:pathLst>
              <a:path w="13935" h="4611" extrusionOk="0">
                <a:moveTo>
                  <a:pt x="0" y="3779"/>
                </a:moveTo>
                <a:lnTo>
                  <a:pt x="12920" y="1"/>
                </a:lnTo>
                <a:lnTo>
                  <a:pt x="13934" y="461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9"/>
          <p:cNvSpPr/>
          <p:nvPr/>
        </p:nvSpPr>
        <p:spPr>
          <a:xfrm rot="5633731">
            <a:off x="2609293" y="-1230861"/>
            <a:ext cx="1821272" cy="2381817"/>
          </a:xfrm>
          <a:custGeom>
            <a:avLst/>
            <a:gdLst/>
            <a:ahLst/>
            <a:cxnLst/>
            <a:rect l="l" t="t" r="r" b="b"/>
            <a:pathLst>
              <a:path w="11396" h="13190" extrusionOk="0">
                <a:moveTo>
                  <a:pt x="4905" y="0"/>
                </a:moveTo>
                <a:lnTo>
                  <a:pt x="11395" y="5503"/>
                </a:lnTo>
                <a:lnTo>
                  <a:pt x="0" y="131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9"/>
          <p:cNvSpPr/>
          <p:nvPr/>
        </p:nvSpPr>
        <p:spPr>
          <a:xfrm rot="5633731">
            <a:off x="924158" y="-903678"/>
            <a:ext cx="1587140" cy="1247249"/>
          </a:xfrm>
          <a:custGeom>
            <a:avLst/>
            <a:gdLst/>
            <a:ahLst/>
            <a:cxnLst/>
            <a:rect l="l" t="t" r="r" b="b"/>
            <a:pathLst>
              <a:path w="9931" h="6907" extrusionOk="0">
                <a:moveTo>
                  <a:pt x="6880" y="6906"/>
                </a:moveTo>
                <a:lnTo>
                  <a:pt x="9931" y="415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rot="5502830">
            <a:off x="8024707" y="1370526"/>
            <a:ext cx="1424630" cy="471220"/>
          </a:xfrm>
          <a:custGeom>
            <a:avLst/>
            <a:gdLst/>
            <a:ahLst/>
            <a:cxnLst/>
            <a:rect l="l" t="t" r="r" b="b"/>
            <a:pathLst>
              <a:path w="10946" h="5183" extrusionOk="0">
                <a:moveTo>
                  <a:pt x="1" y="0"/>
                </a:moveTo>
                <a:lnTo>
                  <a:pt x="10945" y="130"/>
                </a:lnTo>
                <a:lnTo>
                  <a:pt x="9550" y="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rot="6068769">
            <a:off x="924699" y="2164781"/>
            <a:ext cx="1019436" cy="1413779"/>
          </a:xfrm>
          <a:custGeom>
            <a:avLst/>
            <a:gdLst/>
            <a:ahLst/>
            <a:cxnLst/>
            <a:rect l="l" t="t" r="r" b="b"/>
            <a:pathLst>
              <a:path w="8467" h="4611" extrusionOk="0">
                <a:moveTo>
                  <a:pt x="1" y="3267"/>
                </a:moveTo>
                <a:lnTo>
                  <a:pt x="8467" y="1"/>
                </a:lnTo>
                <a:lnTo>
                  <a:pt x="4073" y="461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 rot="6068769">
            <a:off x="1795684" y="846713"/>
            <a:ext cx="1141523" cy="2040796"/>
          </a:xfrm>
          <a:custGeom>
            <a:avLst/>
            <a:gdLst/>
            <a:ahLst/>
            <a:cxnLst/>
            <a:rect l="l" t="t" r="r" b="b"/>
            <a:pathLst>
              <a:path w="9481" h="6656" extrusionOk="0">
                <a:moveTo>
                  <a:pt x="1" y="4480"/>
                </a:moveTo>
                <a:lnTo>
                  <a:pt x="9481" y="6655"/>
                </a:lnTo>
                <a:lnTo>
                  <a:pt x="80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rot="5633731">
            <a:off x="2097460" y="-752705"/>
            <a:ext cx="1851637" cy="1388280"/>
          </a:xfrm>
          <a:custGeom>
            <a:avLst/>
            <a:gdLst/>
            <a:ahLst/>
            <a:cxnLst/>
            <a:rect l="l" t="t" r="r" b="b"/>
            <a:pathLst>
              <a:path w="11586" h="7688" extrusionOk="0">
                <a:moveTo>
                  <a:pt x="0" y="7687"/>
                </a:moveTo>
                <a:lnTo>
                  <a:pt x="11395" y="1"/>
                </a:lnTo>
                <a:lnTo>
                  <a:pt x="11586" y="77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 rot="5502830">
            <a:off x="8355544" y="4365352"/>
            <a:ext cx="1010620" cy="768244"/>
          </a:xfrm>
          <a:custGeom>
            <a:avLst/>
            <a:gdLst/>
            <a:ahLst/>
            <a:cxnLst/>
            <a:rect l="l" t="t" r="r" b="b"/>
            <a:pathLst>
              <a:path w="7765" h="8450" extrusionOk="0">
                <a:moveTo>
                  <a:pt x="0" y="8450"/>
                </a:moveTo>
                <a:lnTo>
                  <a:pt x="4905" y="1"/>
                </a:lnTo>
                <a:lnTo>
                  <a:pt x="7764" y="20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rot="6010465">
            <a:off x="7126457" y="-437813"/>
            <a:ext cx="291661" cy="891855"/>
          </a:xfrm>
          <a:custGeom>
            <a:avLst/>
            <a:gdLst/>
            <a:ahLst/>
            <a:cxnLst/>
            <a:rect l="l" t="t" r="r" b="b"/>
            <a:pathLst>
              <a:path w="2739" h="8649" extrusionOk="0">
                <a:moveTo>
                  <a:pt x="0" y="1"/>
                </a:moveTo>
                <a:lnTo>
                  <a:pt x="2227" y="8649"/>
                </a:lnTo>
                <a:lnTo>
                  <a:pt x="2739" y="24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6010465">
            <a:off x="6934639" y="-1042231"/>
            <a:ext cx="1151630" cy="1201926"/>
          </a:xfrm>
          <a:custGeom>
            <a:avLst/>
            <a:gdLst/>
            <a:ahLst/>
            <a:cxnLst/>
            <a:rect l="l" t="t" r="r" b="b"/>
            <a:pathLst>
              <a:path w="10815" h="11656" extrusionOk="0">
                <a:moveTo>
                  <a:pt x="0" y="1"/>
                </a:moveTo>
                <a:lnTo>
                  <a:pt x="8587" y="30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6010465">
            <a:off x="5652806" y="-804635"/>
            <a:ext cx="1410068" cy="1016110"/>
          </a:xfrm>
          <a:custGeom>
            <a:avLst/>
            <a:gdLst/>
            <a:ahLst/>
            <a:cxnLst/>
            <a:rect l="l" t="t" r="r" b="b"/>
            <a:pathLst>
              <a:path w="13242" h="9854" extrusionOk="0">
                <a:moveTo>
                  <a:pt x="0" y="9853"/>
                </a:moveTo>
                <a:lnTo>
                  <a:pt x="13241" y="6526"/>
                </a:lnTo>
                <a:lnTo>
                  <a:pt x="877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5502830">
            <a:off x="7427260" y="2643558"/>
            <a:ext cx="1689617" cy="622414"/>
          </a:xfrm>
          <a:custGeom>
            <a:avLst/>
            <a:gdLst/>
            <a:ahLst/>
            <a:cxnLst/>
            <a:rect l="l" t="t" r="r" b="b"/>
            <a:pathLst>
              <a:path w="12982" h="6846" extrusionOk="0">
                <a:moveTo>
                  <a:pt x="10755" y="0"/>
                </a:moveTo>
                <a:lnTo>
                  <a:pt x="12982" y="6846"/>
                </a:lnTo>
                <a:lnTo>
                  <a:pt x="1" y="13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6068769">
            <a:off x="1580117" y="1824267"/>
            <a:ext cx="1187396" cy="2040796"/>
          </a:xfrm>
          <a:custGeom>
            <a:avLst/>
            <a:gdLst/>
            <a:ahLst/>
            <a:cxnLst/>
            <a:rect l="l" t="t" r="r" b="b"/>
            <a:pathLst>
              <a:path w="9862" h="6656" extrusionOk="0">
                <a:moveTo>
                  <a:pt x="1396" y="6655"/>
                </a:moveTo>
                <a:lnTo>
                  <a:pt x="9862" y="3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6010465">
            <a:off x="7688631" y="-267399"/>
            <a:ext cx="793629" cy="1352889"/>
          </a:xfrm>
          <a:custGeom>
            <a:avLst/>
            <a:gdLst/>
            <a:ahLst/>
            <a:cxnLst/>
            <a:rect l="l" t="t" r="r" b="b"/>
            <a:pathLst>
              <a:path w="7453" h="13120" extrusionOk="0">
                <a:moveTo>
                  <a:pt x="0" y="10685"/>
                </a:moveTo>
                <a:lnTo>
                  <a:pt x="7453" y="0"/>
                </a:lnTo>
                <a:lnTo>
                  <a:pt x="2739" y="13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6068769">
            <a:off x="-223123" y="1019680"/>
            <a:ext cx="957911" cy="2059499"/>
          </a:xfrm>
          <a:custGeom>
            <a:avLst/>
            <a:gdLst/>
            <a:ahLst/>
            <a:cxnLst/>
            <a:rect l="l" t="t" r="r" b="b"/>
            <a:pathLst>
              <a:path w="7956" h="6717" extrusionOk="0">
                <a:moveTo>
                  <a:pt x="0" y="6716"/>
                </a:moveTo>
                <a:lnTo>
                  <a:pt x="5850" y="0"/>
                </a:lnTo>
                <a:lnTo>
                  <a:pt x="7955" y="43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6068769">
            <a:off x="-719170" y="2495942"/>
            <a:ext cx="1363663" cy="1373919"/>
          </a:xfrm>
          <a:custGeom>
            <a:avLst/>
            <a:gdLst/>
            <a:ahLst/>
            <a:cxnLst/>
            <a:rect l="l" t="t" r="r" b="b"/>
            <a:pathLst>
              <a:path w="11326" h="4481" extrusionOk="0">
                <a:moveTo>
                  <a:pt x="1967" y="1"/>
                </a:moveTo>
                <a:lnTo>
                  <a:pt x="11326" y="4481"/>
                </a:lnTo>
                <a:lnTo>
                  <a:pt x="0" y="30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5502830">
            <a:off x="8209672" y="3831516"/>
            <a:ext cx="1334305" cy="768244"/>
          </a:xfrm>
          <a:custGeom>
            <a:avLst/>
            <a:gdLst/>
            <a:ahLst/>
            <a:cxnLst/>
            <a:rect l="l" t="t" r="r" b="b"/>
            <a:pathLst>
              <a:path w="10252" h="8450" extrusionOk="0">
                <a:moveTo>
                  <a:pt x="1" y="7869"/>
                </a:moveTo>
                <a:lnTo>
                  <a:pt x="10252" y="1"/>
                </a:lnTo>
                <a:lnTo>
                  <a:pt x="5347" y="84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6010465">
            <a:off x="7671510" y="-347773"/>
            <a:ext cx="1207002" cy="1161711"/>
          </a:xfrm>
          <a:custGeom>
            <a:avLst/>
            <a:gdLst/>
            <a:ahLst/>
            <a:cxnLst/>
            <a:rect l="l" t="t" r="r" b="b"/>
            <a:pathLst>
              <a:path w="11335" h="11266" extrusionOk="0">
                <a:moveTo>
                  <a:pt x="0" y="1"/>
                </a:moveTo>
                <a:lnTo>
                  <a:pt x="11335" y="581"/>
                </a:lnTo>
                <a:lnTo>
                  <a:pt x="3882" y="112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6068769">
            <a:off x="84303" y="372864"/>
            <a:ext cx="1141523" cy="2726376"/>
          </a:xfrm>
          <a:custGeom>
            <a:avLst/>
            <a:gdLst/>
            <a:ahLst/>
            <a:cxnLst/>
            <a:rect l="l" t="t" r="r" b="b"/>
            <a:pathLst>
              <a:path w="9481" h="8892" extrusionOk="0">
                <a:moveTo>
                  <a:pt x="3631" y="8891"/>
                </a:moveTo>
                <a:lnTo>
                  <a:pt x="9481" y="217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5502830">
            <a:off x="7920116" y="4503367"/>
            <a:ext cx="1134654" cy="570500"/>
          </a:xfrm>
          <a:custGeom>
            <a:avLst/>
            <a:gdLst/>
            <a:ahLst/>
            <a:cxnLst/>
            <a:rect l="l" t="t" r="r" b="b"/>
            <a:pathLst>
              <a:path w="8718" h="6275" extrusionOk="0">
                <a:moveTo>
                  <a:pt x="0" y="3268"/>
                </a:moveTo>
                <a:lnTo>
                  <a:pt x="8718" y="1"/>
                </a:lnTo>
                <a:lnTo>
                  <a:pt x="4073" y="62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5502830">
            <a:off x="8425394" y="2187657"/>
            <a:ext cx="562902" cy="459401"/>
          </a:xfrm>
          <a:custGeom>
            <a:avLst/>
            <a:gdLst/>
            <a:ahLst/>
            <a:cxnLst/>
            <a:rect l="l" t="t" r="r" b="b"/>
            <a:pathLst>
              <a:path w="4325" h="5053" extrusionOk="0">
                <a:moveTo>
                  <a:pt x="1" y="5052"/>
                </a:moveTo>
                <a:lnTo>
                  <a:pt x="1396" y="0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-6840210">
            <a:off x="5516770" y="4943483"/>
            <a:ext cx="1650616" cy="814313"/>
          </a:xfrm>
          <a:custGeom>
            <a:avLst/>
            <a:gdLst/>
            <a:ahLst/>
            <a:cxnLst/>
            <a:rect l="l" t="t" r="r" b="b"/>
            <a:pathLst>
              <a:path w="13935" h="5504" extrusionOk="0">
                <a:moveTo>
                  <a:pt x="0" y="1"/>
                </a:moveTo>
                <a:lnTo>
                  <a:pt x="633" y="5503"/>
                </a:lnTo>
                <a:lnTo>
                  <a:pt x="13934" y="8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6010465">
            <a:off x="6434624" y="-1639971"/>
            <a:ext cx="1151630" cy="2217934"/>
          </a:xfrm>
          <a:custGeom>
            <a:avLst/>
            <a:gdLst/>
            <a:ahLst/>
            <a:cxnLst/>
            <a:rect l="l" t="t" r="r" b="b"/>
            <a:pathLst>
              <a:path w="10815" h="21509" extrusionOk="0">
                <a:moveTo>
                  <a:pt x="0" y="1"/>
                </a:moveTo>
                <a:lnTo>
                  <a:pt x="2036" y="21508"/>
                </a:lnTo>
                <a:lnTo>
                  <a:pt x="10814" y="1165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6068769">
            <a:off x="22276" y="-559084"/>
            <a:ext cx="1632880" cy="2726376"/>
          </a:xfrm>
          <a:custGeom>
            <a:avLst/>
            <a:gdLst/>
            <a:ahLst/>
            <a:cxnLst/>
            <a:rect l="l" t="t" r="r" b="b"/>
            <a:pathLst>
              <a:path w="13562" h="8892" extrusionOk="0">
                <a:moveTo>
                  <a:pt x="0" y="7678"/>
                </a:moveTo>
                <a:lnTo>
                  <a:pt x="13561" y="8891"/>
                </a:lnTo>
                <a:lnTo>
                  <a:pt x="99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-6840210">
            <a:off x="4715844" y="5123556"/>
            <a:ext cx="1530506" cy="1012861"/>
          </a:xfrm>
          <a:custGeom>
            <a:avLst/>
            <a:gdLst/>
            <a:ahLst/>
            <a:cxnLst/>
            <a:rect l="l" t="t" r="r" b="b"/>
            <a:pathLst>
              <a:path w="12921" h="6846" extrusionOk="0">
                <a:moveTo>
                  <a:pt x="0" y="6846"/>
                </a:moveTo>
                <a:lnTo>
                  <a:pt x="12920" y="3068"/>
                </a:lnTo>
                <a:lnTo>
                  <a:pt x="51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6068769">
            <a:off x="81010" y="1959350"/>
            <a:ext cx="1126834" cy="2787391"/>
          </a:xfrm>
          <a:custGeom>
            <a:avLst/>
            <a:gdLst/>
            <a:ahLst/>
            <a:cxnLst/>
            <a:rect l="l" t="t" r="r" b="b"/>
            <a:pathLst>
              <a:path w="9359" h="9091" extrusionOk="0">
                <a:moveTo>
                  <a:pt x="4394" y="1"/>
                </a:moveTo>
                <a:lnTo>
                  <a:pt x="9359" y="9091"/>
                </a:lnTo>
                <a:lnTo>
                  <a:pt x="0" y="4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5633731">
            <a:off x="1653276" y="-1088771"/>
            <a:ext cx="1851637" cy="1999896"/>
          </a:xfrm>
          <a:custGeom>
            <a:avLst/>
            <a:gdLst/>
            <a:ahLst/>
            <a:cxnLst/>
            <a:rect l="l" t="t" r="r" b="b"/>
            <a:pathLst>
              <a:path w="11586" h="11075" extrusionOk="0">
                <a:moveTo>
                  <a:pt x="0" y="6915"/>
                </a:moveTo>
                <a:lnTo>
                  <a:pt x="9931" y="11074"/>
                </a:lnTo>
                <a:lnTo>
                  <a:pt x="1158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5502830">
            <a:off x="8198885" y="4514598"/>
            <a:ext cx="1134654" cy="582320"/>
          </a:xfrm>
          <a:custGeom>
            <a:avLst/>
            <a:gdLst/>
            <a:ahLst/>
            <a:cxnLst/>
            <a:rect l="l" t="t" r="r" b="b"/>
            <a:pathLst>
              <a:path w="8718" h="6405" extrusionOk="0">
                <a:moveTo>
                  <a:pt x="0" y="6405"/>
                </a:moveTo>
                <a:lnTo>
                  <a:pt x="8718" y="3138"/>
                </a:lnTo>
                <a:lnTo>
                  <a:pt x="776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5502830">
            <a:off x="7738411" y="3980487"/>
            <a:ext cx="936174" cy="569682"/>
          </a:xfrm>
          <a:custGeom>
            <a:avLst/>
            <a:gdLst/>
            <a:ahLst/>
            <a:cxnLst/>
            <a:rect l="l" t="t" r="r" b="b"/>
            <a:pathLst>
              <a:path w="7193" h="6266" extrusionOk="0">
                <a:moveTo>
                  <a:pt x="1" y="6266"/>
                </a:moveTo>
                <a:lnTo>
                  <a:pt x="3120" y="1"/>
                </a:lnTo>
                <a:lnTo>
                  <a:pt x="7193" y="3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6068769">
            <a:off x="-1701607" y="2304541"/>
            <a:ext cx="2321453" cy="725746"/>
          </a:xfrm>
          <a:custGeom>
            <a:avLst/>
            <a:gdLst/>
            <a:ahLst/>
            <a:cxnLst/>
            <a:rect l="l" t="t" r="r" b="b"/>
            <a:pathLst>
              <a:path w="19281" h="2367" extrusionOk="0">
                <a:moveTo>
                  <a:pt x="0" y="2366"/>
                </a:moveTo>
                <a:lnTo>
                  <a:pt x="19281" y="1474"/>
                </a:lnTo>
                <a:lnTo>
                  <a:pt x="795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6068769">
            <a:off x="281264" y="1871723"/>
            <a:ext cx="490514" cy="1334060"/>
          </a:xfrm>
          <a:custGeom>
            <a:avLst/>
            <a:gdLst/>
            <a:ahLst/>
            <a:cxnLst/>
            <a:rect l="l" t="t" r="r" b="b"/>
            <a:pathLst>
              <a:path w="4074" h="4351" extrusionOk="0">
                <a:moveTo>
                  <a:pt x="1" y="0"/>
                </a:moveTo>
                <a:lnTo>
                  <a:pt x="4073" y="1344"/>
                </a:lnTo>
                <a:lnTo>
                  <a:pt x="2106" y="43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5904527">
            <a:off x="1443328" y="3914564"/>
            <a:ext cx="1157015" cy="1482642"/>
          </a:xfrm>
          <a:custGeom>
            <a:avLst/>
            <a:gdLst/>
            <a:ahLst/>
            <a:cxnLst/>
            <a:rect l="l" t="t" r="r" b="b"/>
            <a:pathLst>
              <a:path w="8848" h="12930" extrusionOk="0">
                <a:moveTo>
                  <a:pt x="2799" y="0"/>
                </a:moveTo>
                <a:lnTo>
                  <a:pt x="8847" y="8900"/>
                </a:lnTo>
                <a:lnTo>
                  <a:pt x="0" y="12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"/>
          <p:cNvSpPr/>
          <p:nvPr/>
        </p:nvSpPr>
        <p:spPr>
          <a:xfrm rot="5568389">
            <a:off x="-1365562" y="4338148"/>
            <a:ext cx="2067921" cy="1067077"/>
          </a:xfrm>
          <a:custGeom>
            <a:avLst/>
            <a:gdLst/>
            <a:ahLst/>
            <a:cxnLst/>
            <a:rect l="l" t="t" r="r" b="b"/>
            <a:pathLst>
              <a:path w="6370" h="9343" extrusionOk="0">
                <a:moveTo>
                  <a:pt x="0" y="1"/>
                </a:moveTo>
                <a:lnTo>
                  <a:pt x="3250" y="9342"/>
                </a:lnTo>
                <a:lnTo>
                  <a:pt x="6369" y="236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9"/>
          <p:cNvSpPr/>
          <p:nvPr/>
        </p:nvSpPr>
        <p:spPr>
          <a:xfrm rot="5904527">
            <a:off x="-178043" y="4132550"/>
            <a:ext cx="1748469" cy="1130844"/>
          </a:xfrm>
          <a:custGeom>
            <a:avLst/>
            <a:gdLst/>
            <a:ahLst/>
            <a:cxnLst/>
            <a:rect l="l" t="t" r="r" b="b"/>
            <a:pathLst>
              <a:path w="13371" h="9862" extrusionOk="0">
                <a:moveTo>
                  <a:pt x="0" y="0"/>
                </a:moveTo>
                <a:lnTo>
                  <a:pt x="1144" y="9861"/>
                </a:lnTo>
                <a:lnTo>
                  <a:pt x="13371" y="56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5904527">
            <a:off x="2213705" y="5092201"/>
            <a:ext cx="1673802" cy="800030"/>
          </a:xfrm>
          <a:custGeom>
            <a:avLst/>
            <a:gdLst/>
            <a:ahLst/>
            <a:cxnLst/>
            <a:rect l="l" t="t" r="r" b="b"/>
            <a:pathLst>
              <a:path w="12800" h="6977" extrusionOk="0">
                <a:moveTo>
                  <a:pt x="1" y="6976"/>
                </a:moveTo>
                <a:lnTo>
                  <a:pt x="12800" y="2496"/>
                </a:lnTo>
                <a:lnTo>
                  <a:pt x="312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 rot="5904527">
            <a:off x="1572507" y="4599856"/>
            <a:ext cx="1673802" cy="1534242"/>
          </a:xfrm>
          <a:custGeom>
            <a:avLst/>
            <a:gdLst/>
            <a:ahLst/>
            <a:cxnLst/>
            <a:rect l="l" t="t" r="r" b="b"/>
            <a:pathLst>
              <a:path w="12800" h="13380" extrusionOk="0">
                <a:moveTo>
                  <a:pt x="1" y="4480"/>
                </a:moveTo>
                <a:lnTo>
                  <a:pt x="6049" y="13380"/>
                </a:lnTo>
                <a:lnTo>
                  <a:pt x="128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/>
          <p:nvPr/>
        </p:nvSpPr>
        <p:spPr>
          <a:xfrm rot="5904527">
            <a:off x="286693" y="4234727"/>
            <a:ext cx="1748469" cy="1108026"/>
          </a:xfrm>
          <a:custGeom>
            <a:avLst/>
            <a:gdLst/>
            <a:ahLst/>
            <a:cxnLst/>
            <a:rect l="l" t="t" r="r" b="b"/>
            <a:pathLst>
              <a:path w="13371" h="9663" extrusionOk="0">
                <a:moveTo>
                  <a:pt x="0" y="4030"/>
                </a:moveTo>
                <a:lnTo>
                  <a:pt x="8847" y="1"/>
                </a:lnTo>
                <a:lnTo>
                  <a:pt x="13371" y="96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/>
          <p:nvPr/>
        </p:nvSpPr>
        <p:spPr>
          <a:xfrm rot="5904527">
            <a:off x="-1052520" y="4921703"/>
            <a:ext cx="2614269" cy="565537"/>
          </a:xfrm>
          <a:custGeom>
            <a:avLst/>
            <a:gdLst/>
            <a:ahLst/>
            <a:cxnLst/>
            <a:rect l="l" t="t" r="r" b="b"/>
            <a:pathLst>
              <a:path w="19992" h="4932" extrusionOk="0">
                <a:moveTo>
                  <a:pt x="1" y="4229"/>
                </a:moveTo>
                <a:lnTo>
                  <a:pt x="19992" y="4931"/>
                </a:lnTo>
                <a:lnTo>
                  <a:pt x="1222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9"/>
          <p:cNvSpPr/>
          <p:nvPr/>
        </p:nvSpPr>
        <p:spPr>
          <a:xfrm rot="5502830">
            <a:off x="7994445" y="2605905"/>
            <a:ext cx="1399771" cy="459401"/>
          </a:xfrm>
          <a:custGeom>
            <a:avLst/>
            <a:gdLst/>
            <a:ahLst/>
            <a:cxnLst/>
            <a:rect l="l" t="t" r="r" b="b"/>
            <a:pathLst>
              <a:path w="10755" h="5053" extrusionOk="0">
                <a:moveTo>
                  <a:pt x="1" y="5052"/>
                </a:moveTo>
                <a:lnTo>
                  <a:pt x="10755" y="3709"/>
                </a:lnTo>
                <a:lnTo>
                  <a:pt x="43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9"/>
          <p:cNvSpPr/>
          <p:nvPr/>
        </p:nvSpPr>
        <p:spPr>
          <a:xfrm rot="5502830">
            <a:off x="7830065" y="3441251"/>
            <a:ext cx="2171174" cy="715512"/>
          </a:xfrm>
          <a:custGeom>
            <a:avLst/>
            <a:gdLst/>
            <a:ahLst/>
            <a:cxnLst/>
            <a:rect l="l" t="t" r="r" b="b"/>
            <a:pathLst>
              <a:path w="16682" h="7870" extrusionOk="0">
                <a:moveTo>
                  <a:pt x="6431" y="7869"/>
                </a:moveTo>
                <a:lnTo>
                  <a:pt x="16682" y="1"/>
                </a:lnTo>
                <a:lnTo>
                  <a:pt x="1" y="41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10"/>
          <p:cNvGrpSpPr/>
          <p:nvPr/>
        </p:nvGrpSpPr>
        <p:grpSpPr>
          <a:xfrm>
            <a:off x="4252636" y="1046537"/>
            <a:ext cx="5763558" cy="5727202"/>
            <a:chOff x="4252636" y="1046537"/>
            <a:chExt cx="5763558" cy="5727202"/>
          </a:xfrm>
        </p:grpSpPr>
        <p:grpSp>
          <p:nvGrpSpPr>
            <p:cNvPr id="203" name="Google Shape;203;p10"/>
            <p:cNvGrpSpPr/>
            <p:nvPr/>
          </p:nvGrpSpPr>
          <p:grpSpPr>
            <a:xfrm>
              <a:off x="4252636" y="1513786"/>
              <a:ext cx="5763558" cy="5259952"/>
              <a:chOff x="4252636" y="1513786"/>
              <a:chExt cx="5763558" cy="5259952"/>
            </a:xfrm>
          </p:grpSpPr>
          <p:sp>
            <p:nvSpPr>
              <p:cNvPr id="204" name="Google Shape;204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5" name="Google Shape;205;p10"/>
              <p:cNvGrpSpPr/>
              <p:nvPr/>
            </p:nvGrpSpPr>
            <p:grpSpPr>
              <a:xfrm>
                <a:off x="6123144" y="1513786"/>
                <a:ext cx="3893050" cy="4528918"/>
                <a:chOff x="6123144" y="1513786"/>
                <a:chExt cx="3893050" cy="4528918"/>
              </a:xfrm>
            </p:grpSpPr>
            <p:sp>
              <p:nvSpPr>
                <p:cNvPr id="206" name="Google Shape;206;p10"/>
                <p:cNvSpPr/>
                <p:nvPr/>
              </p:nvSpPr>
              <p:spPr>
                <a:xfrm rot="10800000" flipH="1">
                  <a:off x="8853970" y="2955332"/>
                  <a:ext cx="821197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10"/>
                <p:cNvSpPr/>
                <p:nvPr/>
              </p:nvSpPr>
              <p:spPr>
                <a:xfrm rot="10800000" flipH="1">
                  <a:off x="8723713" y="5000632"/>
                  <a:ext cx="1247458" cy="56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10"/>
                <p:cNvSpPr/>
                <p:nvPr/>
              </p:nvSpPr>
              <p:spPr>
                <a:xfrm rot="10800000" flipH="1">
                  <a:off x="7406037" y="3736250"/>
                  <a:ext cx="1051721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10"/>
                <p:cNvSpPr/>
                <p:nvPr/>
              </p:nvSpPr>
              <p:spPr>
                <a:xfrm rot="10800000" flipH="1">
                  <a:off x="7406037" y="4401142"/>
                  <a:ext cx="1317741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0"/>
                <p:cNvSpPr/>
                <p:nvPr/>
              </p:nvSpPr>
              <p:spPr>
                <a:xfrm rot="10800000" flipH="1">
                  <a:off x="7596346" y="3736239"/>
                  <a:ext cx="1302708" cy="66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10"/>
                <p:cNvSpPr/>
                <p:nvPr/>
              </p:nvSpPr>
              <p:spPr>
                <a:xfrm rot="10800000" flipH="1">
                  <a:off x="8457691" y="4401142"/>
                  <a:ext cx="911943" cy="1053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10"/>
                <p:cNvSpPr/>
                <p:nvPr/>
              </p:nvSpPr>
              <p:spPr>
                <a:xfrm rot="10800000" flipH="1">
                  <a:off x="6594434" y="3736250"/>
                  <a:ext cx="1001980" cy="1606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0"/>
                <p:cNvSpPr/>
                <p:nvPr/>
              </p:nvSpPr>
              <p:spPr>
                <a:xfrm rot="10800000" flipH="1">
                  <a:off x="6488733" y="4234761"/>
                  <a:ext cx="917374" cy="1108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0"/>
                <p:cNvSpPr/>
                <p:nvPr/>
              </p:nvSpPr>
              <p:spPr>
                <a:xfrm rot="10800000" flipH="1">
                  <a:off x="8853970" y="2104139"/>
                  <a:ext cx="536132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0"/>
                <p:cNvSpPr/>
                <p:nvPr/>
              </p:nvSpPr>
              <p:spPr>
                <a:xfrm rot="10800000" flipH="1">
                  <a:off x="8853970" y="2663415"/>
                  <a:ext cx="821197" cy="810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0"/>
                <p:cNvSpPr/>
                <p:nvPr/>
              </p:nvSpPr>
              <p:spPr>
                <a:xfrm rot="10800000" flipH="1">
                  <a:off x="9099450" y="2104136"/>
                  <a:ext cx="696452" cy="5593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0"/>
                <p:cNvSpPr/>
                <p:nvPr/>
              </p:nvSpPr>
              <p:spPr>
                <a:xfrm rot="10800000" flipH="1">
                  <a:off x="6123144" y="4234738"/>
                  <a:ext cx="471358" cy="180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10"/>
                <p:cNvSpPr/>
                <p:nvPr/>
              </p:nvSpPr>
              <p:spPr>
                <a:xfrm rot="10800000" flipH="1">
                  <a:off x="8457691" y="4401137"/>
                  <a:ext cx="1012212" cy="59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10"/>
                <p:cNvSpPr/>
                <p:nvPr/>
              </p:nvSpPr>
              <p:spPr>
                <a:xfrm rot="10800000" flipH="1">
                  <a:off x="9099450" y="1937755"/>
                  <a:ext cx="916744" cy="594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10"/>
                <p:cNvSpPr/>
                <p:nvPr/>
              </p:nvSpPr>
              <p:spPr>
                <a:xfrm rot="10800000" flipH="1">
                  <a:off x="8337666" y="2104139"/>
                  <a:ext cx="761855" cy="851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10"/>
                <p:cNvSpPr/>
                <p:nvPr/>
              </p:nvSpPr>
              <p:spPr>
                <a:xfrm rot="10800000" flipH="1">
                  <a:off x="8457691" y="3771656"/>
                  <a:ext cx="856693" cy="62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10"/>
                <p:cNvSpPr/>
                <p:nvPr/>
              </p:nvSpPr>
              <p:spPr>
                <a:xfrm rot="10800000" flipH="1">
                  <a:off x="8457691" y="3972827"/>
                  <a:ext cx="1012212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10"/>
                <p:cNvSpPr/>
                <p:nvPr/>
              </p:nvSpPr>
              <p:spPr>
                <a:xfrm rot="10800000" flipH="1">
                  <a:off x="8898989" y="3474308"/>
                  <a:ext cx="776179" cy="498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10"/>
                <p:cNvSpPr/>
                <p:nvPr/>
              </p:nvSpPr>
              <p:spPr>
                <a:xfrm rot="10800000" flipH="1">
                  <a:off x="9314314" y="3972827"/>
                  <a:ext cx="251066" cy="700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10"/>
                <p:cNvSpPr/>
                <p:nvPr/>
              </p:nvSpPr>
              <p:spPr>
                <a:xfrm rot="10800000" flipH="1">
                  <a:off x="7596346" y="3045999"/>
                  <a:ext cx="1302708" cy="7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0"/>
                <p:cNvSpPr/>
                <p:nvPr/>
              </p:nvSpPr>
              <p:spPr>
                <a:xfrm rot="10800000" flipH="1">
                  <a:off x="8182145" y="2300585"/>
                  <a:ext cx="671896" cy="745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10"/>
                <p:cNvSpPr/>
                <p:nvPr/>
              </p:nvSpPr>
              <p:spPr>
                <a:xfrm rot="10800000" flipH="1">
                  <a:off x="8182145" y="2955332"/>
                  <a:ext cx="716915" cy="816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10"/>
                <p:cNvSpPr/>
                <p:nvPr/>
              </p:nvSpPr>
              <p:spPr>
                <a:xfrm rot="-9881874" flipH="1">
                  <a:off x="8412680" y="1696325"/>
                  <a:ext cx="1493028" cy="8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9" name="Google Shape;229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10"/>
          <p:cNvGrpSpPr/>
          <p:nvPr/>
        </p:nvGrpSpPr>
        <p:grpSpPr>
          <a:xfrm rot="10800000">
            <a:off x="-890075" y="-1633374"/>
            <a:ext cx="5763570" cy="5727202"/>
            <a:chOff x="4252636" y="1046537"/>
            <a:chExt cx="5763570" cy="5727202"/>
          </a:xfrm>
        </p:grpSpPr>
        <p:grpSp>
          <p:nvGrpSpPr>
            <p:cNvPr id="231" name="Google Shape;231;p10"/>
            <p:cNvGrpSpPr/>
            <p:nvPr/>
          </p:nvGrpSpPr>
          <p:grpSpPr>
            <a:xfrm>
              <a:off x="4252636" y="1513791"/>
              <a:ext cx="5763570" cy="5259947"/>
              <a:chOff x="4252636" y="1513791"/>
              <a:chExt cx="5763570" cy="5259947"/>
            </a:xfrm>
          </p:grpSpPr>
          <p:sp>
            <p:nvSpPr>
              <p:cNvPr id="232" name="Google Shape;232;p10"/>
              <p:cNvSpPr/>
              <p:nvPr/>
            </p:nvSpPr>
            <p:spPr>
              <a:xfrm rot="8657482" flipH="1">
                <a:off x="4551907" y="4748865"/>
                <a:ext cx="1877323" cy="1630247"/>
              </a:xfrm>
              <a:custGeom>
                <a:avLst/>
                <a:gdLst/>
                <a:ahLst/>
                <a:cxnLst/>
                <a:rect l="l" t="t" r="r" b="b"/>
                <a:pathLst>
                  <a:path w="12731" h="20416" extrusionOk="0">
                    <a:moveTo>
                      <a:pt x="10313" y="0"/>
                    </a:moveTo>
                    <a:lnTo>
                      <a:pt x="12730" y="20416"/>
                    </a:lnTo>
                    <a:lnTo>
                      <a:pt x="1" y="140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" name="Google Shape;233;p10"/>
              <p:cNvGrpSpPr/>
              <p:nvPr/>
            </p:nvGrpSpPr>
            <p:grpSpPr>
              <a:xfrm>
                <a:off x="6123144" y="1513791"/>
                <a:ext cx="3893062" cy="4528913"/>
                <a:chOff x="6123144" y="1513791"/>
                <a:chExt cx="3893062" cy="4528913"/>
              </a:xfrm>
            </p:grpSpPr>
            <p:sp>
              <p:nvSpPr>
                <p:cNvPr id="234" name="Google Shape;234;p10"/>
                <p:cNvSpPr/>
                <p:nvPr/>
              </p:nvSpPr>
              <p:spPr>
                <a:xfrm rot="10800000" flipH="1">
                  <a:off x="8853970" y="2955321"/>
                  <a:ext cx="821208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73" extrusionOk="0">
                      <a:moveTo>
                        <a:pt x="0" y="10373"/>
                      </a:moveTo>
                      <a:lnTo>
                        <a:pt x="572" y="0"/>
                      </a:lnTo>
                      <a:lnTo>
                        <a:pt x="10433" y="377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10"/>
                <p:cNvSpPr/>
                <p:nvPr/>
              </p:nvSpPr>
              <p:spPr>
                <a:xfrm rot="10800000" flipH="1">
                  <a:off x="8723713" y="5000624"/>
                  <a:ext cx="1247474" cy="56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0" h="7228" extrusionOk="0">
                      <a:moveTo>
                        <a:pt x="0" y="1465"/>
                      </a:moveTo>
                      <a:lnTo>
                        <a:pt x="8206" y="7227"/>
                      </a:lnTo>
                      <a:lnTo>
                        <a:pt x="1584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10"/>
                <p:cNvSpPr/>
                <p:nvPr/>
              </p:nvSpPr>
              <p:spPr>
                <a:xfrm rot="10800000" flipH="1">
                  <a:off x="7406037" y="3736229"/>
                  <a:ext cx="1051735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3" h="20416" extrusionOk="0">
                      <a:moveTo>
                        <a:pt x="1" y="0"/>
                      </a:moveTo>
                      <a:lnTo>
                        <a:pt x="2418" y="20416"/>
                      </a:lnTo>
                      <a:lnTo>
                        <a:pt x="13363" y="1196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10"/>
                <p:cNvSpPr/>
                <p:nvPr/>
              </p:nvSpPr>
              <p:spPr>
                <a:xfrm rot="10800000" flipH="1">
                  <a:off x="7406037" y="4401129"/>
                  <a:ext cx="1317758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3" h="13381" extrusionOk="0">
                      <a:moveTo>
                        <a:pt x="1" y="1413"/>
                      </a:moveTo>
                      <a:lnTo>
                        <a:pt x="16742" y="1"/>
                      </a:lnTo>
                      <a:lnTo>
                        <a:pt x="13363" y="1338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10"/>
                <p:cNvSpPr/>
                <p:nvPr/>
              </p:nvSpPr>
              <p:spPr>
                <a:xfrm rot="10800000" flipH="1">
                  <a:off x="7596346" y="3736231"/>
                  <a:ext cx="1302725" cy="664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8449" extrusionOk="0">
                      <a:moveTo>
                        <a:pt x="0" y="8449"/>
                      </a:moveTo>
                      <a:lnTo>
                        <a:pt x="16551" y="7998"/>
                      </a:lnTo>
                      <a:lnTo>
                        <a:pt x="1094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10"/>
                <p:cNvSpPr/>
                <p:nvPr/>
              </p:nvSpPr>
              <p:spPr>
                <a:xfrm rot="10800000" flipH="1">
                  <a:off x="8457691" y="4401129"/>
                  <a:ext cx="911955" cy="105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87" h="13381" extrusionOk="0">
                      <a:moveTo>
                        <a:pt x="3380" y="1"/>
                      </a:moveTo>
                      <a:lnTo>
                        <a:pt x="11586" y="5763"/>
                      </a:lnTo>
                      <a:lnTo>
                        <a:pt x="1" y="133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10"/>
                <p:cNvSpPr/>
                <p:nvPr/>
              </p:nvSpPr>
              <p:spPr>
                <a:xfrm rot="10800000" flipH="1">
                  <a:off x="6594434" y="3736229"/>
                  <a:ext cx="1001993" cy="1606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1" h="20416" extrusionOk="0">
                      <a:moveTo>
                        <a:pt x="10313" y="0"/>
                      </a:moveTo>
                      <a:lnTo>
                        <a:pt x="12730" y="20416"/>
                      </a:lnTo>
                      <a:lnTo>
                        <a:pt x="1" y="1408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10"/>
                <p:cNvSpPr/>
                <p:nvPr/>
              </p:nvSpPr>
              <p:spPr>
                <a:xfrm rot="10800000" flipH="1">
                  <a:off x="6488733" y="4234746"/>
                  <a:ext cx="917385" cy="110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6" h="14082" extrusionOk="0">
                      <a:moveTo>
                        <a:pt x="1" y="1153"/>
                      </a:moveTo>
                      <a:lnTo>
                        <a:pt x="11656" y="0"/>
                      </a:lnTo>
                      <a:lnTo>
                        <a:pt x="1344" y="140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10"/>
                <p:cNvSpPr/>
                <p:nvPr/>
              </p:nvSpPr>
              <p:spPr>
                <a:xfrm rot="10800000" flipH="1">
                  <a:off x="8853970" y="2104128"/>
                  <a:ext cx="536138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2" h="10816" extrusionOk="0">
                      <a:moveTo>
                        <a:pt x="0" y="1"/>
                      </a:moveTo>
                      <a:lnTo>
                        <a:pt x="3120" y="10815"/>
                      </a:lnTo>
                      <a:lnTo>
                        <a:pt x="6811" y="371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10"/>
                <p:cNvSpPr/>
                <p:nvPr/>
              </p:nvSpPr>
              <p:spPr>
                <a:xfrm rot="10800000" flipH="1">
                  <a:off x="8853970" y="2663405"/>
                  <a:ext cx="821208" cy="810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34" h="10304" extrusionOk="0">
                      <a:moveTo>
                        <a:pt x="0" y="6595"/>
                      </a:moveTo>
                      <a:lnTo>
                        <a:pt x="10433" y="0"/>
                      </a:lnTo>
                      <a:lnTo>
                        <a:pt x="6811" y="103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10"/>
                <p:cNvSpPr/>
                <p:nvPr/>
              </p:nvSpPr>
              <p:spPr>
                <a:xfrm rot="10800000" flipH="1">
                  <a:off x="9099450" y="2104129"/>
                  <a:ext cx="696461" cy="55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9" h="7107" extrusionOk="0">
                      <a:moveTo>
                        <a:pt x="1" y="7106"/>
                      </a:moveTo>
                      <a:lnTo>
                        <a:pt x="8848" y="1664"/>
                      </a:lnTo>
                      <a:lnTo>
                        <a:pt x="369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10"/>
                <p:cNvSpPr/>
                <p:nvPr/>
              </p:nvSpPr>
              <p:spPr>
                <a:xfrm rot="10800000" flipH="1">
                  <a:off x="6123144" y="4234735"/>
                  <a:ext cx="471364" cy="1807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9" h="12930" extrusionOk="0">
                      <a:moveTo>
                        <a:pt x="4646" y="1"/>
                      </a:moveTo>
                      <a:lnTo>
                        <a:pt x="5989" y="12930"/>
                      </a:lnTo>
                      <a:lnTo>
                        <a:pt x="1" y="62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0"/>
                <p:cNvSpPr/>
                <p:nvPr/>
              </p:nvSpPr>
              <p:spPr>
                <a:xfrm rot="10800000" flipH="1">
                  <a:off x="8457691" y="4401129"/>
                  <a:ext cx="1012225" cy="59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7618" extrusionOk="0">
                      <a:moveTo>
                        <a:pt x="1" y="7617"/>
                      </a:moveTo>
                      <a:lnTo>
                        <a:pt x="11586" y="0"/>
                      </a:lnTo>
                      <a:lnTo>
                        <a:pt x="12860" y="41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0"/>
                <p:cNvSpPr/>
                <p:nvPr/>
              </p:nvSpPr>
              <p:spPr>
                <a:xfrm rot="10800000" flipH="1">
                  <a:off x="9099450" y="1937747"/>
                  <a:ext cx="916756" cy="594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48" h="7557" extrusionOk="0">
                      <a:moveTo>
                        <a:pt x="1" y="5442"/>
                      </a:moveTo>
                      <a:lnTo>
                        <a:pt x="8848" y="0"/>
                      </a:lnTo>
                      <a:lnTo>
                        <a:pt x="11647" y="755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0"/>
                <p:cNvSpPr/>
                <p:nvPr/>
              </p:nvSpPr>
              <p:spPr>
                <a:xfrm rot="10800000" flipH="1">
                  <a:off x="8337666" y="2104128"/>
                  <a:ext cx="761864" cy="851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0" h="10816" extrusionOk="0">
                      <a:moveTo>
                        <a:pt x="6560" y="1"/>
                      </a:moveTo>
                      <a:lnTo>
                        <a:pt x="9680" y="10815"/>
                      </a:lnTo>
                      <a:lnTo>
                        <a:pt x="0" y="83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0"/>
                <p:cNvSpPr/>
                <p:nvPr/>
              </p:nvSpPr>
              <p:spPr>
                <a:xfrm rot="10800000" flipH="1">
                  <a:off x="8457691" y="3771648"/>
                  <a:ext cx="856704" cy="6295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85" h="7999" extrusionOk="0">
                      <a:moveTo>
                        <a:pt x="1" y="0"/>
                      </a:moveTo>
                      <a:lnTo>
                        <a:pt x="5607" y="7998"/>
                      </a:lnTo>
                      <a:lnTo>
                        <a:pt x="10884" y="54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0"/>
                <p:cNvSpPr/>
                <p:nvPr/>
              </p:nvSpPr>
              <p:spPr>
                <a:xfrm rot="10800000" flipH="1">
                  <a:off x="8457691" y="3972818"/>
                  <a:ext cx="1012225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61" h="8901" extrusionOk="0">
                      <a:moveTo>
                        <a:pt x="1" y="3458"/>
                      </a:moveTo>
                      <a:lnTo>
                        <a:pt x="12860" y="1"/>
                      </a:lnTo>
                      <a:lnTo>
                        <a:pt x="10884" y="89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0"/>
                <p:cNvSpPr/>
                <p:nvPr/>
              </p:nvSpPr>
              <p:spPr>
                <a:xfrm rot="10800000" flipH="1">
                  <a:off x="8898989" y="3474302"/>
                  <a:ext cx="776189" cy="498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62" h="6335" extrusionOk="0">
                      <a:moveTo>
                        <a:pt x="0" y="2556"/>
                      </a:moveTo>
                      <a:lnTo>
                        <a:pt x="9861" y="6334"/>
                      </a:lnTo>
                      <a:lnTo>
                        <a:pt x="527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0"/>
                <p:cNvSpPr/>
                <p:nvPr/>
              </p:nvSpPr>
              <p:spPr>
                <a:xfrm rot="10800000" flipH="1">
                  <a:off x="9314314" y="3972818"/>
                  <a:ext cx="251069" cy="700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8901" extrusionOk="0">
                      <a:moveTo>
                        <a:pt x="1976" y="1"/>
                      </a:moveTo>
                      <a:lnTo>
                        <a:pt x="3189" y="5503"/>
                      </a:lnTo>
                      <a:lnTo>
                        <a:pt x="0" y="890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0"/>
                <p:cNvSpPr/>
                <p:nvPr/>
              </p:nvSpPr>
              <p:spPr>
                <a:xfrm rot="10800000" flipH="1">
                  <a:off x="7596346" y="3045989"/>
                  <a:ext cx="1302725" cy="725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2" h="9221" extrusionOk="0">
                      <a:moveTo>
                        <a:pt x="0" y="451"/>
                      </a:moveTo>
                      <a:lnTo>
                        <a:pt x="16551" y="0"/>
                      </a:lnTo>
                      <a:lnTo>
                        <a:pt x="7444" y="922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10"/>
                <p:cNvSpPr/>
                <p:nvPr/>
              </p:nvSpPr>
              <p:spPr>
                <a:xfrm rot="10800000" flipH="1">
                  <a:off x="8182145" y="2300576"/>
                  <a:ext cx="671905" cy="745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7" h="9472" extrusionOk="0">
                      <a:moveTo>
                        <a:pt x="1976" y="9472"/>
                      </a:moveTo>
                      <a:lnTo>
                        <a:pt x="8536" y="115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0"/>
                <p:cNvSpPr/>
                <p:nvPr/>
              </p:nvSpPr>
              <p:spPr>
                <a:xfrm rot="10800000" flipH="1">
                  <a:off x="8182145" y="2955321"/>
                  <a:ext cx="716924" cy="816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9" h="10373" extrusionOk="0">
                      <a:moveTo>
                        <a:pt x="8536" y="10373"/>
                      </a:moveTo>
                      <a:lnTo>
                        <a:pt x="9108" y="0"/>
                      </a:lnTo>
                      <a:lnTo>
                        <a:pt x="1" y="922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10"/>
                <p:cNvSpPr/>
                <p:nvPr/>
              </p:nvSpPr>
              <p:spPr>
                <a:xfrm rot="-9881915" flipH="1">
                  <a:off x="8412683" y="1696322"/>
                  <a:ext cx="1493034" cy="816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4291" extrusionOk="0">
                      <a:moveTo>
                        <a:pt x="8025" y="4160"/>
                      </a:moveTo>
                      <a:lnTo>
                        <a:pt x="18969" y="429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7" name="Google Shape;257;p10"/>
            <p:cNvSpPr/>
            <p:nvPr/>
          </p:nvSpPr>
          <p:spPr>
            <a:xfrm rot="-5575774" flipH="1">
              <a:off x="8763078" y="1023088"/>
              <a:ext cx="761868" cy="851277"/>
            </a:xfrm>
            <a:custGeom>
              <a:avLst/>
              <a:gdLst/>
              <a:ahLst/>
              <a:cxnLst/>
              <a:rect l="l" t="t" r="r" b="b"/>
              <a:pathLst>
                <a:path w="9680" h="10816" extrusionOk="0">
                  <a:moveTo>
                    <a:pt x="6560" y="1"/>
                  </a:moveTo>
                  <a:lnTo>
                    <a:pt x="9680" y="10815"/>
                  </a:lnTo>
                  <a:lnTo>
                    <a:pt x="0" y="83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0"/>
          <p:cNvSpPr txBox="1">
            <a:spLocks noGrp="1"/>
          </p:cNvSpPr>
          <p:nvPr>
            <p:ph type="title"/>
          </p:nvPr>
        </p:nvSpPr>
        <p:spPr>
          <a:xfrm>
            <a:off x="2323500" y="1470013"/>
            <a:ext cx="4497000" cy="22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800"/>
              <a:buNone/>
              <a:defRPr sz="7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Oswald"/>
              <a:buNone/>
              <a:defRPr sz="3800" b="1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nton"/>
              <a:buNone/>
              <a:defRPr sz="2800">
                <a:solidFill>
                  <a:schemeClr val="accent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50"/>
          <p:cNvSpPr txBox="1">
            <a:spLocks noGrp="1"/>
          </p:cNvSpPr>
          <p:nvPr>
            <p:ph type="subTitle" idx="1"/>
          </p:nvPr>
        </p:nvSpPr>
        <p:spPr>
          <a:xfrm flipH="1">
            <a:off x="3326150" y="3492623"/>
            <a:ext cx="2496300" cy="6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 une mobilité durable, inclusive et citoyenne</a:t>
            </a:r>
            <a:endParaRPr/>
          </a:p>
        </p:txBody>
      </p:sp>
      <p:sp>
        <p:nvSpPr>
          <p:cNvPr id="1446" name="Google Shape;1446;p50"/>
          <p:cNvSpPr txBox="1">
            <a:spLocks noGrp="1"/>
          </p:cNvSpPr>
          <p:nvPr>
            <p:ph type="ctrTitle"/>
          </p:nvPr>
        </p:nvSpPr>
        <p:spPr>
          <a:xfrm flipH="1">
            <a:off x="2283950" y="1721550"/>
            <a:ext cx="4580700" cy="17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Mobilink </a:t>
            </a:r>
            <a:r>
              <a:rPr lang="en" dirty="0"/>
              <a:t>HackaZZon</a:t>
            </a:r>
            <a:endParaRPr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9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 &amp; Développement Durable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59"/>
          <p:cNvSpPr txBox="1"/>
          <p:nvPr/>
        </p:nvSpPr>
        <p:spPr>
          <a:xfrm>
            <a:off x="280850" y="1626550"/>
            <a:ext cx="52404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Technologies déployées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Intelligence artificielle pour l’optimisation des trajets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Application mobile intuitive, pouvant s’intégrer dans des services publics existants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Lien avec les Objectifs de Développement Durable :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ODD 9 : Innovation et infrastructures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ODD 11 : Villes et communautés durables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ODD 13 : Action pour le climat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07" name="Google Shape;15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875" y="2954622"/>
            <a:ext cx="1469900" cy="1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300" y="2182800"/>
            <a:ext cx="1457400" cy="1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125" y="1364322"/>
            <a:ext cx="1457400" cy="144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60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Risques &amp; Mesures Préventives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60"/>
          <p:cNvSpPr txBox="1"/>
          <p:nvPr/>
        </p:nvSpPr>
        <p:spPr>
          <a:xfrm>
            <a:off x="241275" y="1468275"/>
            <a:ext cx="5240400" cy="3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Risques potentiels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Applicabilité principalement adaptée au contexte français (difficulté d’internationalisation)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Risque d’exode vers les zones périphériques et urbanisation accrue des hubs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Impact numérique minime, mais à surveiller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Stratégies d’accompagnement :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Campagnes de sensibilisation pour encadrer l’augmentation de mobilité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Suivi régulier des impacts environnementaux et urbains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1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Effets Rebond</a:t>
            </a:r>
            <a:endParaRPr/>
          </a:p>
        </p:txBody>
      </p:sp>
      <p:sp>
        <p:nvSpPr>
          <p:cNvPr id="1521" name="Google Shape;1521;p61"/>
          <p:cNvSpPr txBox="1"/>
          <p:nvPr/>
        </p:nvSpPr>
        <p:spPr>
          <a:xfrm>
            <a:off x="211625" y="1339649"/>
            <a:ext cx="8863200" cy="337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Installation en zones reculées :</a:t>
            </a:r>
            <a:b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La facilité d’accès pourrait inciter certaines personnes à s’installer en périphérie, augmentant la distance des déplacements et leurs impacts environnementaux.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Fluidification paradoxale :</a:t>
            </a:r>
            <a:b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Une meilleure circulation issue de l’application pourrait, ironiquement, encourager certains à reprendre la voiture.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Accroissement des trajets :</a:t>
            </a:r>
            <a:b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L’amélioration des services pour les trajets campagne-ville pourrait motiver un plus grand nombre de personnes à réaliser ces déplacements, contribuant ainsi à une urbanisation excessive dans les grandes villes.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51"/>
          <p:cNvSpPr txBox="1">
            <a:spLocks noGrp="1"/>
          </p:cNvSpPr>
          <p:nvPr>
            <p:ph type="title" idx="4"/>
          </p:nvPr>
        </p:nvSpPr>
        <p:spPr>
          <a:xfrm>
            <a:off x="592832" y="438126"/>
            <a:ext cx="79602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Constat</a:t>
            </a:r>
            <a:endParaRPr/>
          </a:p>
        </p:txBody>
      </p:sp>
      <p:sp>
        <p:nvSpPr>
          <p:cNvPr id="1452" name="Google Shape;1452;p51"/>
          <p:cNvSpPr txBox="1"/>
          <p:nvPr/>
        </p:nvSpPr>
        <p:spPr>
          <a:xfrm>
            <a:off x="724050" y="1942675"/>
            <a:ext cx="3709200" cy="20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Les pays riches affichent une forte empreinte carbone, avec la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voiture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en tête des émissions en France</a:t>
            </a:r>
            <a:b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Les transports représentent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29,7 %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des émissions de CO₂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53" name="Google Shape;14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0325"/>
            <a:ext cx="3897249" cy="31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52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pic>
        <p:nvPicPr>
          <p:cNvPr id="1459" name="Google Shape;1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875" y="1905150"/>
            <a:ext cx="3994225" cy="29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52"/>
          <p:cNvSpPr txBox="1"/>
          <p:nvPr/>
        </p:nvSpPr>
        <p:spPr>
          <a:xfrm>
            <a:off x="1050475" y="1246750"/>
            <a:ext cx="6943800" cy="10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L’offre de transports en commun est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concentrée dans les centres-villes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laissant les zones périurbaines et rurales délaissées.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3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 du projet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53"/>
          <p:cNvSpPr txBox="1"/>
          <p:nvPr/>
        </p:nvSpPr>
        <p:spPr>
          <a:xfrm>
            <a:off x="496500" y="1450725"/>
            <a:ext cx="40755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Mission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Augmenter massivement 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l’utilisation des transports en commun hors centres-villes</a:t>
            </a:r>
            <a:b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Permettre aux citoyens de s’organiser et de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contribuer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à l’aménagement des nouvelles lignes de transport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Levier d’action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Une application intuitive qui recueille les habitudes de déplacement et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identifie les besoins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réels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67" name="Google Shape;1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200" y="1450725"/>
            <a:ext cx="1825376" cy="327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54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 de la Solution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54"/>
          <p:cNvSpPr txBox="1"/>
          <p:nvPr/>
        </p:nvSpPr>
        <p:spPr>
          <a:xfrm>
            <a:off x="253450" y="1147350"/>
            <a:ext cx="52722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Processus en 4 étapes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1. Questionnaire personnalisé :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Recueillir les habitudes et trajets actuels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2. Analyse des trajets :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Synthèse des déplacements réguliers et identification des besoins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3. Proposition via IA :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Calcul et optimisation des nouvelles lignes adaptées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4. Consultation citoyenne :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Participation active pour valider et ajuster le service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Avantages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Flexibilité et adaptation aux spécificités locales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Coût de mise en place réduit (flotte flexible + indicateurs d’arrêts uniquement)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highlight>
                <a:srgbClr val="F2F2F2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74" name="Google Shape;14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350" y="1222575"/>
            <a:ext cx="2143076" cy="32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55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Changement Climatique – Réduction des Émissions de CO₂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55"/>
          <p:cNvSpPr txBox="1"/>
          <p:nvPr/>
        </p:nvSpPr>
        <p:spPr>
          <a:xfrm>
            <a:off x="307700" y="1586513"/>
            <a:ext cx="8528400" cy="22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Données &amp; Calculs :</a:t>
            </a:r>
            <a:endParaRPr b="1"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En 2023,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1033 milliards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de km parcourus, dont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82 %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effectués en voiture particulière.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Environ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35 % 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des trajets sont potentiellement remplaçables par une mobilité décarbonée.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En supposant que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50 %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des usagers optent pour le nouveau service, cela représente environ 150 milliards km-voyageurs remplaçables.</a:t>
            </a:r>
            <a:b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Gain net moyen :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80 g CO₂/voy.km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soit une économie totale estimée à </a:t>
            </a:r>
            <a:r>
              <a:rPr lang="en" b="1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12 Mt de CO₂ par an</a:t>
            </a:r>
            <a:r>
              <a:rPr lang="en" dirty="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(~10 % des émissions routières françaises).</a:t>
            </a:r>
            <a:endParaRPr dirty="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81" name="Google Shape;14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25" y="3948500"/>
            <a:ext cx="6929541" cy="1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6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Aérosols – Amélioration de la Qualité de l’Air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56"/>
          <p:cNvSpPr txBox="1"/>
          <p:nvPr/>
        </p:nvSpPr>
        <p:spPr>
          <a:xfrm>
            <a:off x="909300" y="2047450"/>
            <a:ext cx="73254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Effet Direct :</a:t>
            </a:r>
            <a:b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   La diminution du nombre de voitures en circulation entraîne une baisse de la concentration en particules fines (aérosols) dans l’atmosphère.</a:t>
            </a:r>
            <a:b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Conséquences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Meilleure qualité de l’air, avec une réduction des polluants inhalables.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Réduction des risques sanitaires liés aux particules fines, notamment en milieu urbain et périurbain.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highlight>
                <a:srgbClr val="F2F2F2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57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Autres Limites Planétaires – Impacts Indirects Positifs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7"/>
          <p:cNvSpPr txBox="1"/>
          <p:nvPr/>
        </p:nvSpPr>
        <p:spPr>
          <a:xfrm>
            <a:off x="212225" y="1843775"/>
            <a:ext cx="8512800" cy="2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Réduction des Émissions de NOx :</a:t>
            </a:r>
            <a:b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   Le remplacement des moteurs thermiques par des alternatives décarbonées permet de diminuer les émissions de NOx, protégeant ainsi la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couche d’ozone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et les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cycles biochimiques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b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Acidification des Océans :</a:t>
            </a:r>
            <a:b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   Une baisse de la production de CO₂ contribue à ralentir le rythme de l’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acidification des océans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b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Optimisation de l’Usage des Sols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La centralisation des infrastructures de transport (arrêts et hubs) limite l’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artificialisation des territoires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, réduisant ainsi l’étalement urbain.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Cette rationalisation favorise une meilleure protection de la </a:t>
            </a: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biodiversité</a:t>
            </a: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et un usage plus durable des sols.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8"/>
          <p:cNvSpPr txBox="1">
            <a:spLocks noGrp="1"/>
          </p:cNvSpPr>
          <p:nvPr>
            <p:ph type="title"/>
          </p:nvPr>
        </p:nvSpPr>
        <p:spPr>
          <a:xfrm>
            <a:off x="612650" y="438590"/>
            <a:ext cx="791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Social &amp; Santé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8"/>
          <p:cNvSpPr txBox="1"/>
          <p:nvPr/>
        </p:nvSpPr>
        <p:spPr>
          <a:xfrm>
            <a:off x="119775" y="1468275"/>
            <a:ext cx="5668800" cy="31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Améliorations attendues :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Qualité de vie accrue grâce à une baisse du bruit et des risques d’accidents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Réduction de la pollution atmosphérique et amélioration de la santé publique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</a:pPr>
            <a:r>
              <a:rPr lang="en" b="1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Dimension citoyenne :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Participation directe des usagers dans l’élaboration du réseau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Accessibilité pour tous, y compris via des formulaires postaux pour les non-connectés</a:t>
            </a:r>
            <a:endParaRPr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</a:pPr>
            <a:r>
              <a:rPr lang="en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Démocratisation des décisions locales pour une justice sociale renforcée</a:t>
            </a:r>
            <a:endParaRPr b="1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500" name="Google Shape;15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150" y="1117715"/>
            <a:ext cx="2551606" cy="3827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vironmental Protection Meeting XL by Slidesgo">
  <a:themeElements>
    <a:clrScheme name="Simple Light">
      <a:dk1>
        <a:srgbClr val="000000"/>
      </a:dk1>
      <a:lt1>
        <a:srgbClr val="FFFFFF"/>
      </a:lt1>
      <a:dk2>
        <a:srgbClr val="2D5C2E"/>
      </a:dk2>
      <a:lt2>
        <a:srgbClr val="F2F8E9"/>
      </a:lt2>
      <a:accent1>
        <a:srgbClr val="D4E273"/>
      </a:accent1>
      <a:accent2>
        <a:srgbClr val="B9D658"/>
      </a:accent2>
      <a:accent3>
        <a:srgbClr val="96C24D"/>
      </a:accent3>
      <a:accent4>
        <a:srgbClr val="6B964A"/>
      </a:accent4>
      <a:accent5>
        <a:srgbClr val="2D5C2E"/>
      </a:accent5>
      <a:accent6>
        <a:srgbClr val="1A411B"/>
      </a:accent6>
      <a:hlink>
        <a:srgbClr val="2D5C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727</Words>
  <Application>Microsoft Office PowerPoint</Application>
  <PresentationFormat>Affichage à l'écran (16:9)</PresentationFormat>
  <Paragraphs>68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1" baseType="lpstr">
      <vt:lpstr>Fira Sans</vt:lpstr>
      <vt:lpstr>Catamaran</vt:lpstr>
      <vt:lpstr>Josefin Slab SemiBold</vt:lpstr>
      <vt:lpstr>Fira Sans Extra Condensed</vt:lpstr>
      <vt:lpstr>Source Sans Pro</vt:lpstr>
      <vt:lpstr>Arial</vt:lpstr>
      <vt:lpstr>Fira Sans Extra Condensed Medium</vt:lpstr>
      <vt:lpstr>Oswald</vt:lpstr>
      <vt:lpstr>Environmental Protection Meeting XL by Slidesgo</vt:lpstr>
      <vt:lpstr>Mobilink HackaZZon</vt:lpstr>
      <vt:lpstr>Constat</vt:lpstr>
      <vt:lpstr>Problématique</vt:lpstr>
      <vt:lpstr>Objectif du projet  </vt:lpstr>
      <vt:lpstr>Fonctionnement de la Solution  </vt:lpstr>
      <vt:lpstr>Changement Climatique – Réduction des Émissions de CO₂  </vt:lpstr>
      <vt:lpstr>Aérosols – Amélioration de la Qualité de l’Air </vt:lpstr>
      <vt:lpstr>Autres Limites Planétaires – Impacts Indirects Positifs </vt:lpstr>
      <vt:lpstr>Impact Social &amp; Santé </vt:lpstr>
      <vt:lpstr>Innovation &amp; Développement Durable </vt:lpstr>
      <vt:lpstr>Risques &amp; Mesures Préventives </vt:lpstr>
      <vt:lpstr>Effets Rebond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paul quinzi</dc:creator>
  <cp:lastModifiedBy>Paul QUINZI</cp:lastModifiedBy>
  <cp:revision>3</cp:revision>
  <dcterms:modified xsi:type="dcterms:W3CDTF">2025-06-12T07:34:10Z</dcterms:modified>
</cp:coreProperties>
</file>